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3" r:id="rId11"/>
    <p:sldId id="276" r:id="rId12"/>
    <p:sldId id="277" r:id="rId13"/>
    <p:sldId id="275" r:id="rId14"/>
    <p:sldId id="278" r:id="rId15"/>
    <p:sldId id="279" r:id="rId16"/>
    <p:sldId id="268" r:id="rId17"/>
    <p:sldId id="282" r:id="rId18"/>
    <p:sldId id="283" r:id="rId19"/>
    <p:sldId id="287" r:id="rId20"/>
    <p:sldId id="288" r:id="rId21"/>
    <p:sldId id="290" r:id="rId22"/>
    <p:sldId id="291" r:id="rId23"/>
    <p:sldId id="292" r:id="rId24"/>
    <p:sldId id="294" r:id="rId25"/>
    <p:sldId id="298" r:id="rId26"/>
    <p:sldId id="299" r:id="rId27"/>
    <p:sldId id="300" r:id="rId28"/>
    <p:sldId id="269" r:id="rId29"/>
    <p:sldId id="270" r:id="rId30"/>
    <p:sldId id="271" r:id="rId31"/>
    <p:sldId id="280" r:id="rId32"/>
    <p:sldId id="281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F2C3A5-1F04-4DE9-B786-7F543D85D9A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BD0DE79-A1E6-4E8C-A46B-EA2E3D2192EB}">
      <dgm:prSet/>
      <dgm:spPr/>
      <dgm:t>
        <a:bodyPr/>
        <a:lstStyle/>
        <a:p>
          <a:pPr rtl="0"/>
          <a:r>
            <a:rPr lang="es-ES" dirty="0">
              <a:latin typeface="Tw Cen MT" panose="020B0602020104020603" pitchFamily="34" charset="0"/>
            </a:rPr>
            <a:t>Tipo de ejercicio</a:t>
          </a:r>
        </a:p>
      </dgm:t>
    </dgm:pt>
    <dgm:pt modelId="{8A4343F5-6683-4ADF-BF34-9FF95B4F1B1E}" type="parTrans" cxnId="{AF8F8EC4-C4DC-45C0-A987-F60925DB7D9E}">
      <dgm:prSet/>
      <dgm:spPr/>
      <dgm:t>
        <a:bodyPr/>
        <a:lstStyle/>
        <a:p>
          <a:endParaRPr lang="es-ES"/>
        </a:p>
      </dgm:t>
    </dgm:pt>
    <dgm:pt modelId="{BA050C09-78E4-497C-A189-07AE46AE5F69}" type="sibTrans" cxnId="{AF8F8EC4-C4DC-45C0-A987-F60925DB7D9E}">
      <dgm:prSet/>
      <dgm:spPr/>
      <dgm:t>
        <a:bodyPr/>
        <a:lstStyle/>
        <a:p>
          <a:endParaRPr lang="es-ES"/>
        </a:p>
      </dgm:t>
    </dgm:pt>
    <dgm:pt modelId="{814EEE5B-D51D-4939-A567-877A06AC3E4E}">
      <dgm:prSet/>
      <dgm:spPr/>
      <dgm:t>
        <a:bodyPr/>
        <a:lstStyle/>
        <a:p>
          <a:pPr rtl="0"/>
          <a:r>
            <a:rPr lang="es-ES" dirty="0">
              <a:latin typeface="Tw Cen MT" panose="020B0602020104020603" pitchFamily="34" charset="0"/>
            </a:rPr>
            <a:t>Intensidad</a:t>
          </a:r>
        </a:p>
      </dgm:t>
    </dgm:pt>
    <dgm:pt modelId="{DBAC07CC-EB37-4E7D-A019-9DFA3795EA99}" type="parTrans" cxnId="{C0236C3C-747B-4519-A9CB-57755F3EF7C7}">
      <dgm:prSet/>
      <dgm:spPr/>
      <dgm:t>
        <a:bodyPr/>
        <a:lstStyle/>
        <a:p>
          <a:endParaRPr lang="es-ES"/>
        </a:p>
      </dgm:t>
    </dgm:pt>
    <dgm:pt modelId="{481100CB-0EAA-4AD0-88AF-AE96260EC5F3}" type="sibTrans" cxnId="{C0236C3C-747B-4519-A9CB-57755F3EF7C7}">
      <dgm:prSet/>
      <dgm:spPr/>
      <dgm:t>
        <a:bodyPr/>
        <a:lstStyle/>
        <a:p>
          <a:endParaRPr lang="es-ES"/>
        </a:p>
      </dgm:t>
    </dgm:pt>
    <dgm:pt modelId="{C100E06B-8CA9-40C2-B079-8FD40CF7C644}">
      <dgm:prSet custT="1"/>
      <dgm:spPr/>
      <dgm:t>
        <a:bodyPr/>
        <a:lstStyle/>
        <a:p>
          <a:pPr rtl="0"/>
          <a:r>
            <a:rPr lang="es-ES" sz="1600" dirty="0">
              <a:latin typeface="Tw Cen MT" panose="020B0602020104020603" pitchFamily="34" charset="0"/>
            </a:rPr>
            <a:t>Aeróbico</a:t>
          </a:r>
        </a:p>
      </dgm:t>
    </dgm:pt>
    <dgm:pt modelId="{E37A021D-21C0-4746-8A5B-21483D383376}" type="parTrans" cxnId="{D3313ED0-FFA8-4180-8B43-AEFA5548737B}">
      <dgm:prSet/>
      <dgm:spPr/>
      <dgm:t>
        <a:bodyPr/>
        <a:lstStyle/>
        <a:p>
          <a:endParaRPr lang="es-ES"/>
        </a:p>
      </dgm:t>
    </dgm:pt>
    <dgm:pt modelId="{F77916E5-EF23-4101-A316-8AB8C3D778AB}" type="sibTrans" cxnId="{D3313ED0-FFA8-4180-8B43-AEFA5548737B}">
      <dgm:prSet/>
      <dgm:spPr/>
      <dgm:t>
        <a:bodyPr/>
        <a:lstStyle/>
        <a:p>
          <a:endParaRPr lang="es-ES"/>
        </a:p>
      </dgm:t>
    </dgm:pt>
    <dgm:pt modelId="{6E131076-4C89-4A40-AC1F-4EF705361DDF}">
      <dgm:prSet custT="1"/>
      <dgm:spPr/>
      <dgm:t>
        <a:bodyPr/>
        <a:lstStyle/>
        <a:p>
          <a:pPr rtl="0"/>
          <a:r>
            <a:rPr lang="es-ES" sz="1600" dirty="0">
              <a:latin typeface="Tw Cen MT" panose="020B0602020104020603" pitchFamily="34" charset="0"/>
            </a:rPr>
            <a:t>De fuerza</a:t>
          </a:r>
        </a:p>
      </dgm:t>
    </dgm:pt>
    <dgm:pt modelId="{4061636F-0DA2-4DC2-B205-9C4ED64FAADF}" type="parTrans" cxnId="{99D4E7A7-9D71-4970-B760-5D1761250D8A}">
      <dgm:prSet/>
      <dgm:spPr/>
      <dgm:t>
        <a:bodyPr/>
        <a:lstStyle/>
        <a:p>
          <a:endParaRPr lang="es-ES"/>
        </a:p>
      </dgm:t>
    </dgm:pt>
    <dgm:pt modelId="{68FD5D81-A61C-46E1-A0BE-BA3E7170C170}" type="sibTrans" cxnId="{99D4E7A7-9D71-4970-B760-5D1761250D8A}">
      <dgm:prSet/>
      <dgm:spPr/>
      <dgm:t>
        <a:bodyPr/>
        <a:lstStyle/>
        <a:p>
          <a:endParaRPr lang="es-ES"/>
        </a:p>
      </dgm:t>
    </dgm:pt>
    <dgm:pt modelId="{8299B54E-AFA0-4E70-8982-DC81732E1687}">
      <dgm:prSet custT="1"/>
      <dgm:spPr/>
      <dgm:t>
        <a:bodyPr/>
        <a:lstStyle/>
        <a:p>
          <a:pPr rtl="0"/>
          <a:r>
            <a:rPr lang="es-ES" sz="1600" dirty="0">
              <a:latin typeface="Tw Cen MT" panose="020B0602020104020603" pitchFamily="34" charset="0"/>
            </a:rPr>
            <a:t>Flexibilidad </a:t>
          </a:r>
        </a:p>
      </dgm:t>
    </dgm:pt>
    <dgm:pt modelId="{F6306337-AF14-43F6-8D9C-8D55AFB4681B}" type="parTrans" cxnId="{820CC8BE-CD64-45CF-8D85-D509D8EEA80B}">
      <dgm:prSet/>
      <dgm:spPr/>
      <dgm:t>
        <a:bodyPr/>
        <a:lstStyle/>
        <a:p>
          <a:endParaRPr lang="es-ES"/>
        </a:p>
      </dgm:t>
    </dgm:pt>
    <dgm:pt modelId="{B88CE480-FC20-4FDC-ABC4-E4BE78347D5D}" type="sibTrans" cxnId="{820CC8BE-CD64-45CF-8D85-D509D8EEA80B}">
      <dgm:prSet/>
      <dgm:spPr/>
      <dgm:t>
        <a:bodyPr/>
        <a:lstStyle/>
        <a:p>
          <a:endParaRPr lang="es-ES"/>
        </a:p>
      </dgm:t>
    </dgm:pt>
    <dgm:pt modelId="{DEFFDE25-BF04-4BC9-BF68-E5799FAE0B68}">
      <dgm:prSet/>
      <dgm:spPr/>
      <dgm:t>
        <a:bodyPr/>
        <a:lstStyle/>
        <a:p>
          <a:pPr rtl="0"/>
          <a:r>
            <a:rPr lang="es-ES" dirty="0">
              <a:latin typeface="Tw Cen MT" panose="020B0602020104020603" pitchFamily="34" charset="0"/>
            </a:rPr>
            <a:t>Duración</a:t>
          </a:r>
        </a:p>
      </dgm:t>
    </dgm:pt>
    <dgm:pt modelId="{97E394C6-63D3-4907-AFD7-45C27543B66F}" type="parTrans" cxnId="{5268F8C4-E75D-4D80-B7AB-07B5797631F4}">
      <dgm:prSet/>
      <dgm:spPr/>
      <dgm:t>
        <a:bodyPr/>
        <a:lstStyle/>
        <a:p>
          <a:endParaRPr lang="es-ES"/>
        </a:p>
      </dgm:t>
    </dgm:pt>
    <dgm:pt modelId="{A27D37E3-4D81-4731-95B3-10650C8DFA4D}" type="sibTrans" cxnId="{5268F8C4-E75D-4D80-B7AB-07B5797631F4}">
      <dgm:prSet/>
      <dgm:spPr/>
      <dgm:t>
        <a:bodyPr/>
        <a:lstStyle/>
        <a:p>
          <a:endParaRPr lang="es-ES"/>
        </a:p>
      </dgm:t>
    </dgm:pt>
    <dgm:pt modelId="{7002191E-E43D-4A89-A6D6-F1E6CAF4990A}">
      <dgm:prSet custT="1"/>
      <dgm:spPr/>
      <dgm:t>
        <a:bodyPr/>
        <a:lstStyle/>
        <a:p>
          <a:pPr rtl="0"/>
          <a:r>
            <a:rPr lang="es-ES" sz="1600" dirty="0">
              <a:latin typeface="Tw Cen MT" panose="020B0602020104020603" pitchFamily="34" charset="0"/>
            </a:rPr>
            <a:t>Leve</a:t>
          </a:r>
        </a:p>
      </dgm:t>
    </dgm:pt>
    <dgm:pt modelId="{3158D079-E0D9-4560-A8E2-C95BD0779521}" type="parTrans" cxnId="{07BB2DBC-B159-470C-8126-448D11CB63B1}">
      <dgm:prSet/>
      <dgm:spPr/>
      <dgm:t>
        <a:bodyPr/>
        <a:lstStyle/>
        <a:p>
          <a:endParaRPr lang="es-ES"/>
        </a:p>
      </dgm:t>
    </dgm:pt>
    <dgm:pt modelId="{5C7B6850-06D9-4009-BB3C-D8557F610312}" type="sibTrans" cxnId="{07BB2DBC-B159-470C-8126-448D11CB63B1}">
      <dgm:prSet/>
      <dgm:spPr/>
      <dgm:t>
        <a:bodyPr/>
        <a:lstStyle/>
        <a:p>
          <a:endParaRPr lang="es-ES"/>
        </a:p>
      </dgm:t>
    </dgm:pt>
    <dgm:pt modelId="{D074B9D0-E236-47C5-9470-E6E0A93F63F9}">
      <dgm:prSet custT="1"/>
      <dgm:spPr/>
      <dgm:t>
        <a:bodyPr/>
        <a:lstStyle/>
        <a:p>
          <a:pPr rtl="0"/>
          <a:r>
            <a:rPr lang="es-ES" sz="1600" dirty="0">
              <a:latin typeface="Tw Cen MT" panose="020B0602020104020603" pitchFamily="34" charset="0"/>
            </a:rPr>
            <a:t>Moderada </a:t>
          </a:r>
        </a:p>
      </dgm:t>
    </dgm:pt>
    <dgm:pt modelId="{847E11F7-667D-4CA8-BB54-30F13F9C276C}" type="parTrans" cxnId="{18E7007D-3A42-414C-9A8F-DDDF9B2972B8}">
      <dgm:prSet/>
      <dgm:spPr/>
      <dgm:t>
        <a:bodyPr/>
        <a:lstStyle/>
        <a:p>
          <a:endParaRPr lang="es-ES"/>
        </a:p>
      </dgm:t>
    </dgm:pt>
    <dgm:pt modelId="{B10E752C-B76A-4E89-A866-6D7A3872FC34}" type="sibTrans" cxnId="{18E7007D-3A42-414C-9A8F-DDDF9B2972B8}">
      <dgm:prSet/>
      <dgm:spPr/>
      <dgm:t>
        <a:bodyPr/>
        <a:lstStyle/>
        <a:p>
          <a:endParaRPr lang="es-ES"/>
        </a:p>
      </dgm:t>
    </dgm:pt>
    <dgm:pt modelId="{D2F2C202-EDF5-4963-94DE-63669C1AF153}">
      <dgm:prSet custT="1"/>
      <dgm:spPr/>
      <dgm:t>
        <a:bodyPr/>
        <a:lstStyle/>
        <a:p>
          <a:pPr rtl="0"/>
          <a:r>
            <a:rPr lang="es-ES" sz="1600" dirty="0">
              <a:latin typeface="Tw Cen MT" panose="020B0602020104020603" pitchFamily="34" charset="0"/>
            </a:rPr>
            <a:t>Vigorosa </a:t>
          </a:r>
        </a:p>
      </dgm:t>
    </dgm:pt>
    <dgm:pt modelId="{34F0B99B-450E-41CE-8435-33E80603DD44}" type="parTrans" cxnId="{0B82A13D-284D-4057-A963-FA859A1BFD4F}">
      <dgm:prSet/>
      <dgm:spPr/>
      <dgm:t>
        <a:bodyPr/>
        <a:lstStyle/>
        <a:p>
          <a:endParaRPr lang="es-ES"/>
        </a:p>
      </dgm:t>
    </dgm:pt>
    <dgm:pt modelId="{BF25C615-DD26-4961-8398-6A8D9B93D23F}" type="sibTrans" cxnId="{0B82A13D-284D-4057-A963-FA859A1BFD4F}">
      <dgm:prSet/>
      <dgm:spPr/>
      <dgm:t>
        <a:bodyPr/>
        <a:lstStyle/>
        <a:p>
          <a:endParaRPr lang="es-ES"/>
        </a:p>
      </dgm:t>
    </dgm:pt>
    <dgm:pt modelId="{001B5D3B-D127-4788-9C2C-F9486A0068F8}">
      <dgm:prSet/>
      <dgm:spPr/>
      <dgm:t>
        <a:bodyPr/>
        <a:lstStyle/>
        <a:p>
          <a:pPr rtl="0"/>
          <a:r>
            <a:rPr lang="es-ES" dirty="0">
              <a:latin typeface="Tw Cen MT" panose="020B0602020104020603" pitchFamily="34" charset="0"/>
            </a:rPr>
            <a:t>Frecuencia</a:t>
          </a:r>
        </a:p>
      </dgm:t>
    </dgm:pt>
    <dgm:pt modelId="{1F77932E-D7BF-4159-94A7-155D99760EFE}" type="parTrans" cxnId="{24A9DE99-829F-4E41-9406-0140A81DC16D}">
      <dgm:prSet/>
      <dgm:spPr/>
      <dgm:t>
        <a:bodyPr/>
        <a:lstStyle/>
        <a:p>
          <a:endParaRPr lang="es-ES"/>
        </a:p>
      </dgm:t>
    </dgm:pt>
    <dgm:pt modelId="{4B534359-878E-429F-A528-F9FD0347FDDE}" type="sibTrans" cxnId="{24A9DE99-829F-4E41-9406-0140A81DC16D}">
      <dgm:prSet/>
      <dgm:spPr/>
      <dgm:t>
        <a:bodyPr/>
        <a:lstStyle/>
        <a:p>
          <a:endParaRPr lang="es-ES"/>
        </a:p>
      </dgm:t>
    </dgm:pt>
    <dgm:pt modelId="{68A89B5B-9845-4FF8-801D-8D1AD8B1C0AB}">
      <dgm:prSet custT="1"/>
      <dgm:spPr/>
      <dgm:t>
        <a:bodyPr/>
        <a:lstStyle/>
        <a:p>
          <a:pPr rtl="0"/>
          <a:r>
            <a:rPr lang="es-ES" sz="1600" dirty="0">
              <a:latin typeface="Tw Cen MT" panose="020B0602020104020603" pitchFamily="34" charset="0"/>
            </a:rPr>
            <a:t> Tiempo cada día:</a:t>
          </a:r>
        </a:p>
      </dgm:t>
    </dgm:pt>
    <dgm:pt modelId="{25B5D199-2643-402B-A959-89443725E3E5}" type="parTrans" cxnId="{1EECE4EC-2C9A-4515-B4F2-6C899207475D}">
      <dgm:prSet/>
      <dgm:spPr/>
      <dgm:t>
        <a:bodyPr/>
        <a:lstStyle/>
        <a:p>
          <a:endParaRPr lang="es-ES"/>
        </a:p>
      </dgm:t>
    </dgm:pt>
    <dgm:pt modelId="{3880B378-A989-4133-96E0-A2AD7521063A}" type="sibTrans" cxnId="{1EECE4EC-2C9A-4515-B4F2-6C899207475D}">
      <dgm:prSet/>
      <dgm:spPr/>
      <dgm:t>
        <a:bodyPr/>
        <a:lstStyle/>
        <a:p>
          <a:endParaRPr lang="es-ES"/>
        </a:p>
      </dgm:t>
    </dgm:pt>
    <dgm:pt modelId="{475CDF94-D3B0-4905-8C5D-FA5B8182A995}">
      <dgm:prSet custT="1"/>
      <dgm:spPr/>
      <dgm:t>
        <a:bodyPr/>
        <a:lstStyle/>
        <a:p>
          <a:pPr rtl="0"/>
          <a:r>
            <a:rPr lang="es-ES" sz="1600" dirty="0">
              <a:latin typeface="Tw Cen MT" panose="020B0602020104020603" pitchFamily="34" charset="0"/>
            </a:rPr>
            <a:t>Cuántas veces por semana</a:t>
          </a:r>
        </a:p>
      </dgm:t>
    </dgm:pt>
    <dgm:pt modelId="{CC2AF290-4157-44E7-89DB-84B4430BFAC4}" type="parTrans" cxnId="{64935510-54B5-49F4-B406-794811C6D403}">
      <dgm:prSet/>
      <dgm:spPr/>
      <dgm:t>
        <a:bodyPr/>
        <a:lstStyle/>
        <a:p>
          <a:endParaRPr lang="es-ES"/>
        </a:p>
      </dgm:t>
    </dgm:pt>
    <dgm:pt modelId="{1FD78875-F714-4FE3-A759-25F066B831A1}" type="sibTrans" cxnId="{64935510-54B5-49F4-B406-794811C6D403}">
      <dgm:prSet/>
      <dgm:spPr/>
      <dgm:t>
        <a:bodyPr/>
        <a:lstStyle/>
        <a:p>
          <a:endParaRPr lang="es-ES"/>
        </a:p>
      </dgm:t>
    </dgm:pt>
    <dgm:pt modelId="{1F45AE36-A501-418B-8826-F50F78F367E3}">
      <dgm:prSet/>
      <dgm:spPr/>
      <dgm:t>
        <a:bodyPr/>
        <a:lstStyle/>
        <a:p>
          <a:pPr rtl="0"/>
          <a:r>
            <a:rPr lang="es-ES" dirty="0">
              <a:latin typeface="Tw Cen MT" panose="020B0602020104020603" pitchFamily="34" charset="0"/>
            </a:rPr>
            <a:t>Ritmo de progresión</a:t>
          </a:r>
        </a:p>
      </dgm:t>
    </dgm:pt>
    <dgm:pt modelId="{623F9A5F-5519-4CEB-80BE-BFA5F17024A3}" type="parTrans" cxnId="{D28B86A2-25AD-4D69-9733-31FA4702E11B}">
      <dgm:prSet/>
      <dgm:spPr/>
      <dgm:t>
        <a:bodyPr/>
        <a:lstStyle/>
        <a:p>
          <a:endParaRPr lang="es-ES"/>
        </a:p>
      </dgm:t>
    </dgm:pt>
    <dgm:pt modelId="{482F5F19-962A-4E42-8586-81878F511187}" type="sibTrans" cxnId="{D28B86A2-25AD-4D69-9733-31FA4702E11B}">
      <dgm:prSet/>
      <dgm:spPr/>
      <dgm:t>
        <a:bodyPr/>
        <a:lstStyle/>
        <a:p>
          <a:endParaRPr lang="es-ES"/>
        </a:p>
      </dgm:t>
    </dgm:pt>
    <dgm:pt modelId="{E34C73D8-506E-4821-B169-22A6783A15F8}">
      <dgm:prSet custT="1"/>
      <dgm:spPr/>
      <dgm:t>
        <a:bodyPr/>
        <a:lstStyle/>
        <a:p>
          <a:pPr rtl="0"/>
          <a:r>
            <a:rPr lang="es-ES" sz="1600" dirty="0">
              <a:latin typeface="Tw Cen MT" panose="020B0602020104020603" pitchFamily="34" charset="0"/>
            </a:rPr>
            <a:t>Incremento progresivo del tiempo y de la intensidad</a:t>
          </a:r>
        </a:p>
      </dgm:t>
    </dgm:pt>
    <dgm:pt modelId="{F2EB4671-E720-42C6-886C-90FCDD28BB2C}" type="parTrans" cxnId="{07C23C7D-C9D8-400F-AD4A-C109F21DA0E6}">
      <dgm:prSet/>
      <dgm:spPr/>
      <dgm:t>
        <a:bodyPr/>
        <a:lstStyle/>
        <a:p>
          <a:endParaRPr lang="es-ES"/>
        </a:p>
      </dgm:t>
    </dgm:pt>
    <dgm:pt modelId="{F251255B-B1E8-4F67-9156-2961EB4BECE2}" type="sibTrans" cxnId="{07C23C7D-C9D8-400F-AD4A-C109F21DA0E6}">
      <dgm:prSet/>
      <dgm:spPr/>
      <dgm:t>
        <a:bodyPr/>
        <a:lstStyle/>
        <a:p>
          <a:endParaRPr lang="es-ES"/>
        </a:p>
      </dgm:t>
    </dgm:pt>
    <dgm:pt modelId="{5F72E2D6-0BD1-40D0-A279-B685B7635AC8}">
      <dgm:prSet custT="1"/>
      <dgm:spPr/>
      <dgm:t>
        <a:bodyPr/>
        <a:lstStyle/>
        <a:p>
          <a:pPr rtl="0"/>
          <a:r>
            <a:rPr lang="es-ES" sz="1600" dirty="0">
              <a:latin typeface="Tw Cen MT" panose="020B0602020104020603" pitchFamily="34" charset="0"/>
            </a:rPr>
            <a:t>Aeróbico cinco días semanales</a:t>
          </a:r>
        </a:p>
      </dgm:t>
    </dgm:pt>
    <dgm:pt modelId="{F10BE83D-1E8F-4D15-A5A0-7B867224D6C2}" type="parTrans" cxnId="{BC0EAC92-F422-402E-8CEF-B526E926DA6A}">
      <dgm:prSet/>
      <dgm:spPr/>
      <dgm:t>
        <a:bodyPr/>
        <a:lstStyle/>
        <a:p>
          <a:endParaRPr lang="es-ES"/>
        </a:p>
      </dgm:t>
    </dgm:pt>
    <dgm:pt modelId="{003359A9-567E-40DF-859A-7AB5FF3AA0E8}" type="sibTrans" cxnId="{BC0EAC92-F422-402E-8CEF-B526E926DA6A}">
      <dgm:prSet/>
      <dgm:spPr/>
      <dgm:t>
        <a:bodyPr/>
        <a:lstStyle/>
        <a:p>
          <a:endParaRPr lang="es-ES"/>
        </a:p>
      </dgm:t>
    </dgm:pt>
    <dgm:pt modelId="{17CAB777-1D3F-428F-A5A7-6D5489F09DDE}">
      <dgm:prSet custT="1"/>
      <dgm:spPr/>
      <dgm:t>
        <a:bodyPr/>
        <a:lstStyle/>
        <a:p>
          <a:pPr rtl="0"/>
          <a:r>
            <a:rPr lang="es-ES" sz="1600" dirty="0">
              <a:latin typeface="Tw Cen MT" panose="020B0602020104020603" pitchFamily="34" charset="0"/>
            </a:rPr>
            <a:t>De fuerza y flexibilidad 2-3 días semanales</a:t>
          </a:r>
        </a:p>
      </dgm:t>
    </dgm:pt>
    <dgm:pt modelId="{B48ABDEF-2B3F-475C-A8C4-F5C5CD508470}" type="parTrans" cxnId="{3EED10F9-2B15-41D1-99ED-EADEC09884EA}">
      <dgm:prSet/>
      <dgm:spPr/>
      <dgm:t>
        <a:bodyPr/>
        <a:lstStyle/>
        <a:p>
          <a:endParaRPr lang="es-ES"/>
        </a:p>
      </dgm:t>
    </dgm:pt>
    <dgm:pt modelId="{E4B9BAFD-9F8A-4A6D-91FA-6C2E1DE17898}" type="sibTrans" cxnId="{3EED10F9-2B15-41D1-99ED-EADEC09884EA}">
      <dgm:prSet/>
      <dgm:spPr/>
      <dgm:t>
        <a:bodyPr/>
        <a:lstStyle/>
        <a:p>
          <a:endParaRPr lang="es-ES"/>
        </a:p>
      </dgm:t>
    </dgm:pt>
    <dgm:pt modelId="{22D7300F-0B89-4B87-A4C9-E799FF9FEDD2}">
      <dgm:prSet custT="1"/>
      <dgm:spPr/>
      <dgm:t>
        <a:bodyPr/>
        <a:lstStyle/>
        <a:p>
          <a:pPr rtl="0"/>
          <a:r>
            <a:rPr lang="es-ES" sz="1600" dirty="0">
              <a:latin typeface="Tw Cen MT" panose="020B0602020104020603" pitchFamily="34" charset="0"/>
            </a:rPr>
            <a:t>Aeróbico al menos 30 minutos</a:t>
          </a:r>
        </a:p>
      </dgm:t>
    </dgm:pt>
    <dgm:pt modelId="{2B8DEBC3-8CF2-4288-A545-A2EAA3490D46}" type="parTrans" cxnId="{3B1545B9-4DD1-428E-90D5-074099D870CD}">
      <dgm:prSet/>
      <dgm:spPr/>
      <dgm:t>
        <a:bodyPr/>
        <a:lstStyle/>
        <a:p>
          <a:endParaRPr lang="es-ES"/>
        </a:p>
      </dgm:t>
    </dgm:pt>
    <dgm:pt modelId="{B7FF92B8-FAE0-4AE4-BDAF-E6CD54BAA745}" type="sibTrans" cxnId="{3B1545B9-4DD1-428E-90D5-074099D870CD}">
      <dgm:prSet/>
      <dgm:spPr/>
      <dgm:t>
        <a:bodyPr/>
        <a:lstStyle/>
        <a:p>
          <a:endParaRPr lang="es-ES"/>
        </a:p>
      </dgm:t>
    </dgm:pt>
    <dgm:pt modelId="{25B9B193-CBE1-47C0-A6A2-DEA48D6C2621}" type="pres">
      <dgm:prSet presAssocID="{ABF2C3A5-1F04-4DE9-B786-7F543D85D9AF}" presName="Name0" presStyleCnt="0">
        <dgm:presLayoutVars>
          <dgm:dir/>
          <dgm:animLvl val="lvl"/>
          <dgm:resizeHandles val="exact"/>
        </dgm:presLayoutVars>
      </dgm:prSet>
      <dgm:spPr/>
    </dgm:pt>
    <dgm:pt modelId="{881CC444-818E-4E1F-BFDB-AA4B30F00F0A}" type="pres">
      <dgm:prSet presAssocID="{3BD0DE79-A1E6-4E8C-A46B-EA2E3D2192EB}" presName="linNode" presStyleCnt="0"/>
      <dgm:spPr/>
    </dgm:pt>
    <dgm:pt modelId="{881F6CEE-9D1C-42DA-9B56-1C735070043D}" type="pres">
      <dgm:prSet presAssocID="{3BD0DE79-A1E6-4E8C-A46B-EA2E3D2192E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AF64FFD-F070-4E9A-B4B1-AA491E3740E8}" type="pres">
      <dgm:prSet presAssocID="{3BD0DE79-A1E6-4E8C-A46B-EA2E3D2192EB}" presName="descendantText" presStyleLbl="alignAccFollowNode1" presStyleIdx="0" presStyleCnt="5">
        <dgm:presLayoutVars>
          <dgm:bulletEnabled val="1"/>
        </dgm:presLayoutVars>
      </dgm:prSet>
      <dgm:spPr/>
    </dgm:pt>
    <dgm:pt modelId="{D19234AC-52F3-40B5-AB18-E221FE813B2B}" type="pres">
      <dgm:prSet presAssocID="{BA050C09-78E4-497C-A189-07AE46AE5F69}" presName="sp" presStyleCnt="0"/>
      <dgm:spPr/>
    </dgm:pt>
    <dgm:pt modelId="{0AD61137-DF11-4A72-AA3F-AF435DED4049}" type="pres">
      <dgm:prSet presAssocID="{814EEE5B-D51D-4939-A567-877A06AC3E4E}" presName="linNode" presStyleCnt="0"/>
      <dgm:spPr/>
    </dgm:pt>
    <dgm:pt modelId="{42464B5C-1552-455F-AD16-EF637A3EF010}" type="pres">
      <dgm:prSet presAssocID="{814EEE5B-D51D-4939-A567-877A06AC3E4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904B2EE-9D85-4492-9E5C-DE46D4E50CF9}" type="pres">
      <dgm:prSet presAssocID="{814EEE5B-D51D-4939-A567-877A06AC3E4E}" presName="descendantText" presStyleLbl="alignAccFollowNode1" presStyleIdx="1" presStyleCnt="5">
        <dgm:presLayoutVars>
          <dgm:bulletEnabled val="1"/>
        </dgm:presLayoutVars>
      </dgm:prSet>
      <dgm:spPr/>
    </dgm:pt>
    <dgm:pt modelId="{17AE5358-4BA6-4C4C-AF45-51504DB2B66F}" type="pres">
      <dgm:prSet presAssocID="{481100CB-0EAA-4AD0-88AF-AE96260EC5F3}" presName="sp" presStyleCnt="0"/>
      <dgm:spPr/>
    </dgm:pt>
    <dgm:pt modelId="{C954F81C-CC6D-41C4-8871-F4385A7ED9EA}" type="pres">
      <dgm:prSet presAssocID="{DEFFDE25-BF04-4BC9-BF68-E5799FAE0B68}" presName="linNode" presStyleCnt="0"/>
      <dgm:spPr/>
    </dgm:pt>
    <dgm:pt modelId="{95F7DDF1-90BE-4022-90E5-25385B37F500}" type="pres">
      <dgm:prSet presAssocID="{DEFFDE25-BF04-4BC9-BF68-E5799FAE0B68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C16ED24-47E8-48C2-95B7-A57EDD86379D}" type="pres">
      <dgm:prSet presAssocID="{DEFFDE25-BF04-4BC9-BF68-E5799FAE0B68}" presName="descendantText" presStyleLbl="alignAccFollowNode1" presStyleIdx="2" presStyleCnt="5">
        <dgm:presLayoutVars>
          <dgm:bulletEnabled val="1"/>
        </dgm:presLayoutVars>
      </dgm:prSet>
      <dgm:spPr/>
    </dgm:pt>
    <dgm:pt modelId="{A8097DDF-18B8-4FD0-9082-534D5E8AEF4F}" type="pres">
      <dgm:prSet presAssocID="{A27D37E3-4D81-4731-95B3-10650C8DFA4D}" presName="sp" presStyleCnt="0"/>
      <dgm:spPr/>
    </dgm:pt>
    <dgm:pt modelId="{9DA51303-8AA5-499D-9CCA-D8CF5E861CE4}" type="pres">
      <dgm:prSet presAssocID="{001B5D3B-D127-4788-9C2C-F9486A0068F8}" presName="linNode" presStyleCnt="0"/>
      <dgm:spPr/>
    </dgm:pt>
    <dgm:pt modelId="{3E887206-3704-4F13-8CEC-1C055267BF7F}" type="pres">
      <dgm:prSet presAssocID="{001B5D3B-D127-4788-9C2C-F9486A0068F8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7551023-7232-4ED0-9CDE-2154A3309717}" type="pres">
      <dgm:prSet presAssocID="{001B5D3B-D127-4788-9C2C-F9486A0068F8}" presName="descendantText" presStyleLbl="alignAccFollowNode1" presStyleIdx="3" presStyleCnt="5">
        <dgm:presLayoutVars>
          <dgm:bulletEnabled val="1"/>
        </dgm:presLayoutVars>
      </dgm:prSet>
      <dgm:spPr/>
    </dgm:pt>
    <dgm:pt modelId="{F2EDC06B-2910-4D68-8DFE-D1932EE7F527}" type="pres">
      <dgm:prSet presAssocID="{4B534359-878E-429F-A528-F9FD0347FDDE}" presName="sp" presStyleCnt="0"/>
      <dgm:spPr/>
    </dgm:pt>
    <dgm:pt modelId="{98BA8FFA-A3E5-4235-B1CC-52E609D50B4F}" type="pres">
      <dgm:prSet presAssocID="{1F45AE36-A501-418B-8826-F50F78F367E3}" presName="linNode" presStyleCnt="0"/>
      <dgm:spPr/>
    </dgm:pt>
    <dgm:pt modelId="{DB36CBF2-DA1C-417D-A168-8CA34FD84D1C}" type="pres">
      <dgm:prSet presAssocID="{1F45AE36-A501-418B-8826-F50F78F367E3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7C576F4-6D91-49FD-8E9B-E5B6983CA21B}" type="pres">
      <dgm:prSet presAssocID="{1F45AE36-A501-418B-8826-F50F78F367E3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C7583405-D656-489F-AE8B-7BB8EFBB32CC}" type="presOf" srcId="{DEFFDE25-BF04-4BC9-BF68-E5799FAE0B68}" destId="{95F7DDF1-90BE-4022-90E5-25385B37F500}" srcOrd="0" destOrd="0" presId="urn:microsoft.com/office/officeart/2005/8/layout/vList5"/>
    <dgm:cxn modelId="{64935510-54B5-49F4-B406-794811C6D403}" srcId="{001B5D3B-D127-4788-9C2C-F9486A0068F8}" destId="{475CDF94-D3B0-4905-8C5D-FA5B8182A995}" srcOrd="0" destOrd="0" parTransId="{CC2AF290-4157-44E7-89DB-84B4430BFAC4}" sibTransId="{1FD78875-F714-4FE3-A759-25F066B831A1}"/>
    <dgm:cxn modelId="{A77C1D26-6033-4CBF-8CC9-744104EFD519}" type="presOf" srcId="{68A89B5B-9845-4FF8-801D-8D1AD8B1C0AB}" destId="{FC16ED24-47E8-48C2-95B7-A57EDD86379D}" srcOrd="0" destOrd="0" presId="urn:microsoft.com/office/officeart/2005/8/layout/vList5"/>
    <dgm:cxn modelId="{C0236C3C-747B-4519-A9CB-57755F3EF7C7}" srcId="{ABF2C3A5-1F04-4DE9-B786-7F543D85D9AF}" destId="{814EEE5B-D51D-4939-A567-877A06AC3E4E}" srcOrd="1" destOrd="0" parTransId="{DBAC07CC-EB37-4E7D-A019-9DFA3795EA99}" sibTransId="{481100CB-0EAA-4AD0-88AF-AE96260EC5F3}"/>
    <dgm:cxn modelId="{31E5753C-E9D8-4774-B5CE-AD963396A8CB}" type="presOf" srcId="{D074B9D0-E236-47C5-9470-E6E0A93F63F9}" destId="{F904B2EE-9D85-4492-9E5C-DE46D4E50CF9}" srcOrd="0" destOrd="1" presId="urn:microsoft.com/office/officeart/2005/8/layout/vList5"/>
    <dgm:cxn modelId="{0B82A13D-284D-4057-A963-FA859A1BFD4F}" srcId="{814EEE5B-D51D-4939-A567-877A06AC3E4E}" destId="{D2F2C202-EDF5-4963-94DE-63669C1AF153}" srcOrd="2" destOrd="0" parTransId="{34F0B99B-450E-41CE-8435-33E80603DD44}" sibTransId="{BF25C615-DD26-4961-8398-6A8D9B93D23F}"/>
    <dgm:cxn modelId="{3268A765-F025-40C2-A991-1DB972AA5721}" type="presOf" srcId="{8299B54E-AFA0-4E70-8982-DC81732E1687}" destId="{6AF64FFD-F070-4E9A-B4B1-AA491E3740E8}" srcOrd="0" destOrd="2" presId="urn:microsoft.com/office/officeart/2005/8/layout/vList5"/>
    <dgm:cxn modelId="{F7698253-49A3-4E52-9F91-BA8351CF602A}" type="presOf" srcId="{17CAB777-1D3F-428F-A5A7-6D5489F09DDE}" destId="{87551023-7232-4ED0-9CDE-2154A3309717}" srcOrd="0" destOrd="2" presId="urn:microsoft.com/office/officeart/2005/8/layout/vList5"/>
    <dgm:cxn modelId="{7F111077-B6FF-42DA-8341-2356B0B10C69}" type="presOf" srcId="{C100E06B-8CA9-40C2-B079-8FD40CF7C644}" destId="{6AF64FFD-F070-4E9A-B4B1-AA491E3740E8}" srcOrd="0" destOrd="0" presId="urn:microsoft.com/office/officeart/2005/8/layout/vList5"/>
    <dgm:cxn modelId="{18E7007D-3A42-414C-9A8F-DDDF9B2972B8}" srcId="{814EEE5B-D51D-4939-A567-877A06AC3E4E}" destId="{D074B9D0-E236-47C5-9470-E6E0A93F63F9}" srcOrd="1" destOrd="0" parTransId="{847E11F7-667D-4CA8-BB54-30F13F9C276C}" sibTransId="{B10E752C-B76A-4E89-A866-6D7A3872FC34}"/>
    <dgm:cxn modelId="{07C23C7D-C9D8-400F-AD4A-C109F21DA0E6}" srcId="{1F45AE36-A501-418B-8826-F50F78F367E3}" destId="{E34C73D8-506E-4821-B169-22A6783A15F8}" srcOrd="0" destOrd="0" parTransId="{F2EB4671-E720-42C6-886C-90FCDD28BB2C}" sibTransId="{F251255B-B1E8-4F67-9156-2961EB4BECE2}"/>
    <dgm:cxn modelId="{37F7F186-F806-46FE-A2FB-500658155C4C}" type="presOf" srcId="{22D7300F-0B89-4B87-A4C9-E799FF9FEDD2}" destId="{FC16ED24-47E8-48C2-95B7-A57EDD86379D}" srcOrd="0" destOrd="1" presId="urn:microsoft.com/office/officeart/2005/8/layout/vList5"/>
    <dgm:cxn modelId="{4F00B388-BD22-4115-A22A-712E3BAAC876}" type="presOf" srcId="{7002191E-E43D-4A89-A6D6-F1E6CAF4990A}" destId="{F904B2EE-9D85-4492-9E5C-DE46D4E50CF9}" srcOrd="0" destOrd="0" presId="urn:microsoft.com/office/officeart/2005/8/layout/vList5"/>
    <dgm:cxn modelId="{EBF91990-344F-48B4-ADE4-F8DE200FC2E9}" type="presOf" srcId="{3BD0DE79-A1E6-4E8C-A46B-EA2E3D2192EB}" destId="{881F6CEE-9D1C-42DA-9B56-1C735070043D}" srcOrd="0" destOrd="0" presId="urn:microsoft.com/office/officeart/2005/8/layout/vList5"/>
    <dgm:cxn modelId="{BC0EAC92-F422-402E-8CEF-B526E926DA6A}" srcId="{475CDF94-D3B0-4905-8C5D-FA5B8182A995}" destId="{5F72E2D6-0BD1-40D0-A279-B685B7635AC8}" srcOrd="0" destOrd="0" parTransId="{F10BE83D-1E8F-4D15-A5A0-7B867224D6C2}" sibTransId="{003359A9-567E-40DF-859A-7AB5FF3AA0E8}"/>
    <dgm:cxn modelId="{24A9DE99-829F-4E41-9406-0140A81DC16D}" srcId="{ABF2C3A5-1F04-4DE9-B786-7F543D85D9AF}" destId="{001B5D3B-D127-4788-9C2C-F9486A0068F8}" srcOrd="3" destOrd="0" parTransId="{1F77932E-D7BF-4159-94A7-155D99760EFE}" sibTransId="{4B534359-878E-429F-A528-F9FD0347FDDE}"/>
    <dgm:cxn modelId="{874F6FA1-E0C2-4FBF-9E9F-2AB623DAE6A3}" type="presOf" srcId="{475CDF94-D3B0-4905-8C5D-FA5B8182A995}" destId="{87551023-7232-4ED0-9CDE-2154A3309717}" srcOrd="0" destOrd="0" presId="urn:microsoft.com/office/officeart/2005/8/layout/vList5"/>
    <dgm:cxn modelId="{D28B86A2-25AD-4D69-9733-31FA4702E11B}" srcId="{ABF2C3A5-1F04-4DE9-B786-7F543D85D9AF}" destId="{1F45AE36-A501-418B-8826-F50F78F367E3}" srcOrd="4" destOrd="0" parTransId="{623F9A5F-5519-4CEB-80BE-BFA5F17024A3}" sibTransId="{482F5F19-962A-4E42-8586-81878F511187}"/>
    <dgm:cxn modelId="{99D4E7A7-9D71-4970-B760-5D1761250D8A}" srcId="{3BD0DE79-A1E6-4E8C-A46B-EA2E3D2192EB}" destId="{6E131076-4C89-4A40-AC1F-4EF705361DDF}" srcOrd="1" destOrd="0" parTransId="{4061636F-0DA2-4DC2-B205-9C4ED64FAADF}" sibTransId="{68FD5D81-A61C-46E1-A0BE-BA3E7170C170}"/>
    <dgm:cxn modelId="{46FB1EAE-3E0A-4443-A6ED-2294FF186BF6}" type="presOf" srcId="{6E131076-4C89-4A40-AC1F-4EF705361DDF}" destId="{6AF64FFD-F070-4E9A-B4B1-AA491E3740E8}" srcOrd="0" destOrd="1" presId="urn:microsoft.com/office/officeart/2005/8/layout/vList5"/>
    <dgm:cxn modelId="{3B1545B9-4DD1-428E-90D5-074099D870CD}" srcId="{68A89B5B-9845-4FF8-801D-8D1AD8B1C0AB}" destId="{22D7300F-0B89-4B87-A4C9-E799FF9FEDD2}" srcOrd="0" destOrd="0" parTransId="{2B8DEBC3-8CF2-4288-A545-A2EAA3490D46}" sibTransId="{B7FF92B8-FAE0-4AE4-BDAF-E6CD54BAA745}"/>
    <dgm:cxn modelId="{07BB2DBC-B159-470C-8126-448D11CB63B1}" srcId="{814EEE5B-D51D-4939-A567-877A06AC3E4E}" destId="{7002191E-E43D-4A89-A6D6-F1E6CAF4990A}" srcOrd="0" destOrd="0" parTransId="{3158D079-E0D9-4560-A8E2-C95BD0779521}" sibTransId="{5C7B6850-06D9-4009-BB3C-D8557F610312}"/>
    <dgm:cxn modelId="{820CC8BE-CD64-45CF-8D85-D509D8EEA80B}" srcId="{3BD0DE79-A1E6-4E8C-A46B-EA2E3D2192EB}" destId="{8299B54E-AFA0-4E70-8982-DC81732E1687}" srcOrd="2" destOrd="0" parTransId="{F6306337-AF14-43F6-8D9C-8D55AFB4681B}" sibTransId="{B88CE480-FC20-4FDC-ABC4-E4BE78347D5D}"/>
    <dgm:cxn modelId="{5C7AC4C1-297C-4B94-AB8A-309535406C5A}" type="presOf" srcId="{E34C73D8-506E-4821-B169-22A6783A15F8}" destId="{C7C576F4-6D91-49FD-8E9B-E5B6983CA21B}" srcOrd="0" destOrd="0" presId="urn:microsoft.com/office/officeart/2005/8/layout/vList5"/>
    <dgm:cxn modelId="{AF8F8EC4-C4DC-45C0-A987-F60925DB7D9E}" srcId="{ABF2C3A5-1F04-4DE9-B786-7F543D85D9AF}" destId="{3BD0DE79-A1E6-4E8C-A46B-EA2E3D2192EB}" srcOrd="0" destOrd="0" parTransId="{8A4343F5-6683-4ADF-BF34-9FF95B4F1B1E}" sibTransId="{BA050C09-78E4-497C-A189-07AE46AE5F69}"/>
    <dgm:cxn modelId="{5268F8C4-E75D-4D80-B7AB-07B5797631F4}" srcId="{ABF2C3A5-1F04-4DE9-B786-7F543D85D9AF}" destId="{DEFFDE25-BF04-4BC9-BF68-E5799FAE0B68}" srcOrd="2" destOrd="0" parTransId="{97E394C6-63D3-4907-AFD7-45C27543B66F}" sibTransId="{A27D37E3-4D81-4731-95B3-10650C8DFA4D}"/>
    <dgm:cxn modelId="{97FEFDCB-41C4-4772-B337-762E21F4D462}" type="presOf" srcId="{001B5D3B-D127-4788-9C2C-F9486A0068F8}" destId="{3E887206-3704-4F13-8CEC-1C055267BF7F}" srcOrd="0" destOrd="0" presId="urn:microsoft.com/office/officeart/2005/8/layout/vList5"/>
    <dgm:cxn modelId="{A5F52ECF-F3B2-40A1-868E-26F79586A3DC}" type="presOf" srcId="{ABF2C3A5-1F04-4DE9-B786-7F543D85D9AF}" destId="{25B9B193-CBE1-47C0-A6A2-DEA48D6C2621}" srcOrd="0" destOrd="0" presId="urn:microsoft.com/office/officeart/2005/8/layout/vList5"/>
    <dgm:cxn modelId="{D3313ED0-FFA8-4180-8B43-AEFA5548737B}" srcId="{3BD0DE79-A1E6-4E8C-A46B-EA2E3D2192EB}" destId="{C100E06B-8CA9-40C2-B079-8FD40CF7C644}" srcOrd="0" destOrd="0" parTransId="{E37A021D-21C0-4746-8A5B-21483D383376}" sibTransId="{F77916E5-EF23-4101-A316-8AB8C3D778AB}"/>
    <dgm:cxn modelId="{5FE52ED1-2A21-4530-82CA-EC133DC86F92}" type="presOf" srcId="{5F72E2D6-0BD1-40D0-A279-B685B7635AC8}" destId="{87551023-7232-4ED0-9CDE-2154A3309717}" srcOrd="0" destOrd="1" presId="urn:microsoft.com/office/officeart/2005/8/layout/vList5"/>
    <dgm:cxn modelId="{C6C12EDC-8C19-4048-8669-8424B5E9680A}" type="presOf" srcId="{D2F2C202-EDF5-4963-94DE-63669C1AF153}" destId="{F904B2EE-9D85-4492-9E5C-DE46D4E50CF9}" srcOrd="0" destOrd="2" presId="urn:microsoft.com/office/officeart/2005/8/layout/vList5"/>
    <dgm:cxn modelId="{1EECE4EC-2C9A-4515-B4F2-6C899207475D}" srcId="{DEFFDE25-BF04-4BC9-BF68-E5799FAE0B68}" destId="{68A89B5B-9845-4FF8-801D-8D1AD8B1C0AB}" srcOrd="0" destOrd="0" parTransId="{25B5D199-2643-402B-A959-89443725E3E5}" sibTransId="{3880B378-A989-4133-96E0-A2AD7521063A}"/>
    <dgm:cxn modelId="{2EAE29EF-E84C-4A3C-80AE-DE5D48F072CA}" type="presOf" srcId="{1F45AE36-A501-418B-8826-F50F78F367E3}" destId="{DB36CBF2-DA1C-417D-A168-8CA34FD84D1C}" srcOrd="0" destOrd="0" presId="urn:microsoft.com/office/officeart/2005/8/layout/vList5"/>
    <dgm:cxn modelId="{E210D0F5-1EDE-4064-8F68-89772CAE0FB3}" type="presOf" srcId="{814EEE5B-D51D-4939-A567-877A06AC3E4E}" destId="{42464B5C-1552-455F-AD16-EF637A3EF010}" srcOrd="0" destOrd="0" presId="urn:microsoft.com/office/officeart/2005/8/layout/vList5"/>
    <dgm:cxn modelId="{3EED10F9-2B15-41D1-99ED-EADEC09884EA}" srcId="{475CDF94-D3B0-4905-8C5D-FA5B8182A995}" destId="{17CAB777-1D3F-428F-A5A7-6D5489F09DDE}" srcOrd="1" destOrd="0" parTransId="{B48ABDEF-2B3F-475C-A8C4-F5C5CD508470}" sibTransId="{E4B9BAFD-9F8A-4A6D-91FA-6C2E1DE17898}"/>
    <dgm:cxn modelId="{7A967385-9E1B-4D9A-AE72-773A1E1DF46C}" type="presParOf" srcId="{25B9B193-CBE1-47C0-A6A2-DEA48D6C2621}" destId="{881CC444-818E-4E1F-BFDB-AA4B30F00F0A}" srcOrd="0" destOrd="0" presId="urn:microsoft.com/office/officeart/2005/8/layout/vList5"/>
    <dgm:cxn modelId="{43EBDF24-F018-4BBA-9C0F-30E6C02282FC}" type="presParOf" srcId="{881CC444-818E-4E1F-BFDB-AA4B30F00F0A}" destId="{881F6CEE-9D1C-42DA-9B56-1C735070043D}" srcOrd="0" destOrd="0" presId="urn:microsoft.com/office/officeart/2005/8/layout/vList5"/>
    <dgm:cxn modelId="{1F7CF023-4CF8-464B-B251-1D5C507E5E85}" type="presParOf" srcId="{881CC444-818E-4E1F-BFDB-AA4B30F00F0A}" destId="{6AF64FFD-F070-4E9A-B4B1-AA491E3740E8}" srcOrd="1" destOrd="0" presId="urn:microsoft.com/office/officeart/2005/8/layout/vList5"/>
    <dgm:cxn modelId="{2221CAB3-CAD3-485D-85E8-A10D3C75F51A}" type="presParOf" srcId="{25B9B193-CBE1-47C0-A6A2-DEA48D6C2621}" destId="{D19234AC-52F3-40B5-AB18-E221FE813B2B}" srcOrd="1" destOrd="0" presId="urn:microsoft.com/office/officeart/2005/8/layout/vList5"/>
    <dgm:cxn modelId="{A111405B-99EC-4943-8AC7-3A8AF08E4F2C}" type="presParOf" srcId="{25B9B193-CBE1-47C0-A6A2-DEA48D6C2621}" destId="{0AD61137-DF11-4A72-AA3F-AF435DED4049}" srcOrd="2" destOrd="0" presId="urn:microsoft.com/office/officeart/2005/8/layout/vList5"/>
    <dgm:cxn modelId="{4C13AC5A-9830-4F08-91D5-533F49627E86}" type="presParOf" srcId="{0AD61137-DF11-4A72-AA3F-AF435DED4049}" destId="{42464B5C-1552-455F-AD16-EF637A3EF010}" srcOrd="0" destOrd="0" presId="urn:microsoft.com/office/officeart/2005/8/layout/vList5"/>
    <dgm:cxn modelId="{0AD1D4D1-0777-446D-BDFE-76AB26BC99C7}" type="presParOf" srcId="{0AD61137-DF11-4A72-AA3F-AF435DED4049}" destId="{F904B2EE-9D85-4492-9E5C-DE46D4E50CF9}" srcOrd="1" destOrd="0" presId="urn:microsoft.com/office/officeart/2005/8/layout/vList5"/>
    <dgm:cxn modelId="{974E49E7-8880-420F-A7BF-E9E278CD05C3}" type="presParOf" srcId="{25B9B193-CBE1-47C0-A6A2-DEA48D6C2621}" destId="{17AE5358-4BA6-4C4C-AF45-51504DB2B66F}" srcOrd="3" destOrd="0" presId="urn:microsoft.com/office/officeart/2005/8/layout/vList5"/>
    <dgm:cxn modelId="{40302BC1-CE93-4226-8AA8-5D70860BD585}" type="presParOf" srcId="{25B9B193-CBE1-47C0-A6A2-DEA48D6C2621}" destId="{C954F81C-CC6D-41C4-8871-F4385A7ED9EA}" srcOrd="4" destOrd="0" presId="urn:microsoft.com/office/officeart/2005/8/layout/vList5"/>
    <dgm:cxn modelId="{2181001D-9F4D-4B70-A045-D65C2453EE61}" type="presParOf" srcId="{C954F81C-CC6D-41C4-8871-F4385A7ED9EA}" destId="{95F7DDF1-90BE-4022-90E5-25385B37F500}" srcOrd="0" destOrd="0" presId="urn:microsoft.com/office/officeart/2005/8/layout/vList5"/>
    <dgm:cxn modelId="{708F4084-E67B-4AD6-B0CD-0F464B826615}" type="presParOf" srcId="{C954F81C-CC6D-41C4-8871-F4385A7ED9EA}" destId="{FC16ED24-47E8-48C2-95B7-A57EDD86379D}" srcOrd="1" destOrd="0" presId="urn:microsoft.com/office/officeart/2005/8/layout/vList5"/>
    <dgm:cxn modelId="{ACF0F3CA-33B7-4C8B-9C32-B47262B449BE}" type="presParOf" srcId="{25B9B193-CBE1-47C0-A6A2-DEA48D6C2621}" destId="{A8097DDF-18B8-4FD0-9082-534D5E8AEF4F}" srcOrd="5" destOrd="0" presId="urn:microsoft.com/office/officeart/2005/8/layout/vList5"/>
    <dgm:cxn modelId="{A27FFCF5-2F6A-400F-9278-A37A41F8C188}" type="presParOf" srcId="{25B9B193-CBE1-47C0-A6A2-DEA48D6C2621}" destId="{9DA51303-8AA5-499D-9CCA-D8CF5E861CE4}" srcOrd="6" destOrd="0" presId="urn:microsoft.com/office/officeart/2005/8/layout/vList5"/>
    <dgm:cxn modelId="{C998074F-9909-4C84-8D0B-C299536A7B66}" type="presParOf" srcId="{9DA51303-8AA5-499D-9CCA-D8CF5E861CE4}" destId="{3E887206-3704-4F13-8CEC-1C055267BF7F}" srcOrd="0" destOrd="0" presId="urn:microsoft.com/office/officeart/2005/8/layout/vList5"/>
    <dgm:cxn modelId="{88497ABF-1D6B-4EA5-A995-FA1A86D3C740}" type="presParOf" srcId="{9DA51303-8AA5-499D-9CCA-D8CF5E861CE4}" destId="{87551023-7232-4ED0-9CDE-2154A3309717}" srcOrd="1" destOrd="0" presId="urn:microsoft.com/office/officeart/2005/8/layout/vList5"/>
    <dgm:cxn modelId="{666F3F21-D188-47E8-A1A5-62D261790FDF}" type="presParOf" srcId="{25B9B193-CBE1-47C0-A6A2-DEA48D6C2621}" destId="{F2EDC06B-2910-4D68-8DFE-D1932EE7F527}" srcOrd="7" destOrd="0" presId="urn:microsoft.com/office/officeart/2005/8/layout/vList5"/>
    <dgm:cxn modelId="{46D698AB-4852-43EC-A403-CB4E23FE7D49}" type="presParOf" srcId="{25B9B193-CBE1-47C0-A6A2-DEA48D6C2621}" destId="{98BA8FFA-A3E5-4235-B1CC-52E609D50B4F}" srcOrd="8" destOrd="0" presId="urn:microsoft.com/office/officeart/2005/8/layout/vList5"/>
    <dgm:cxn modelId="{C878F9C9-0D5E-4241-BA70-453DABCBD4FF}" type="presParOf" srcId="{98BA8FFA-A3E5-4235-B1CC-52E609D50B4F}" destId="{DB36CBF2-DA1C-417D-A168-8CA34FD84D1C}" srcOrd="0" destOrd="0" presId="urn:microsoft.com/office/officeart/2005/8/layout/vList5"/>
    <dgm:cxn modelId="{F0D2071F-987F-4F98-8F75-064238A4CCF3}" type="presParOf" srcId="{98BA8FFA-A3E5-4235-B1CC-52E609D50B4F}" destId="{C7C576F4-6D91-49FD-8E9B-E5B6983CA2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7DC6FE-E876-4675-A40C-D9E4363CD11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3DA16A-755D-4B51-BB05-981A006DD9CD}">
      <dgm:prSet custT="1"/>
      <dgm:spPr/>
      <dgm:t>
        <a:bodyPr/>
        <a:lstStyle/>
        <a:p>
          <a:pPr rtl="0"/>
          <a:r>
            <a:rPr lang="es-ES" sz="1800" dirty="0" err="1">
              <a:latin typeface="Tw Cen MT" panose="020B0602020104020603" pitchFamily="34" charset="0"/>
            </a:rPr>
            <a:t>Footing</a:t>
          </a:r>
          <a:r>
            <a:rPr lang="es-ES" sz="1800" dirty="0">
              <a:latin typeface="Tw Cen MT" panose="020B0602020104020603" pitchFamily="34" charset="0"/>
            </a:rPr>
            <a:t>;</a:t>
          </a:r>
        </a:p>
      </dgm:t>
    </dgm:pt>
    <dgm:pt modelId="{EC524217-38B0-4A2C-B3D8-BBF030FA0F89}" type="parTrans" cxnId="{FB92C8C2-0DB5-4C40-BD9B-BFFE0F5E5FB4}">
      <dgm:prSet/>
      <dgm:spPr/>
      <dgm:t>
        <a:bodyPr/>
        <a:lstStyle/>
        <a:p>
          <a:endParaRPr lang="es-ES"/>
        </a:p>
      </dgm:t>
    </dgm:pt>
    <dgm:pt modelId="{FD314D72-FDCD-4157-B4BA-EFD774244864}" type="sibTrans" cxnId="{FB92C8C2-0DB5-4C40-BD9B-BFFE0F5E5FB4}">
      <dgm:prSet/>
      <dgm:spPr/>
      <dgm:t>
        <a:bodyPr/>
        <a:lstStyle/>
        <a:p>
          <a:endParaRPr lang="es-ES"/>
        </a:p>
      </dgm:t>
    </dgm:pt>
    <dgm:pt modelId="{3704EAFA-1780-4AB6-A2FD-9E1343779F4D}">
      <dgm:prSet custT="1"/>
      <dgm:spPr/>
      <dgm:t>
        <a:bodyPr/>
        <a:lstStyle/>
        <a:p>
          <a:pPr rtl="0"/>
          <a:r>
            <a:rPr lang="es-ES" sz="1800" dirty="0">
              <a:latin typeface="Tw Cen MT" panose="020B0602020104020603" pitchFamily="34" charset="0"/>
            </a:rPr>
            <a:t>Ascender a paso rápido o trepar por una ladera;</a:t>
          </a:r>
        </a:p>
      </dgm:t>
    </dgm:pt>
    <dgm:pt modelId="{5617246B-7A08-42B3-B0CF-254E8C16D6D1}" type="parTrans" cxnId="{7910FC26-F2CB-414E-A70A-B800EA5E8331}">
      <dgm:prSet/>
      <dgm:spPr/>
      <dgm:t>
        <a:bodyPr/>
        <a:lstStyle/>
        <a:p>
          <a:endParaRPr lang="es-ES"/>
        </a:p>
      </dgm:t>
    </dgm:pt>
    <dgm:pt modelId="{85D26449-D3DF-403B-92C9-EA5BDD344A2F}" type="sibTrans" cxnId="{7910FC26-F2CB-414E-A70A-B800EA5E8331}">
      <dgm:prSet/>
      <dgm:spPr/>
      <dgm:t>
        <a:bodyPr/>
        <a:lstStyle/>
        <a:p>
          <a:endParaRPr lang="es-ES"/>
        </a:p>
      </dgm:t>
    </dgm:pt>
    <dgm:pt modelId="{332F1E27-66F2-4CF0-9CC8-4F42E61A1BCA}">
      <dgm:prSet custT="1"/>
      <dgm:spPr/>
      <dgm:t>
        <a:bodyPr/>
        <a:lstStyle/>
        <a:p>
          <a:pPr rtl="0"/>
          <a:r>
            <a:rPr lang="es-ES" sz="1800" dirty="0">
              <a:latin typeface="Tw Cen MT" panose="020B0602020104020603" pitchFamily="34" charset="0"/>
            </a:rPr>
            <a:t>Desplazamientos rápidos en bicicleta;</a:t>
          </a:r>
        </a:p>
      </dgm:t>
    </dgm:pt>
    <dgm:pt modelId="{2A72287B-A802-463A-8D84-8FCF7DEA7EE9}" type="parTrans" cxnId="{3A234A85-0C06-4CF3-BB30-40F7FE179671}">
      <dgm:prSet/>
      <dgm:spPr/>
      <dgm:t>
        <a:bodyPr/>
        <a:lstStyle/>
        <a:p>
          <a:endParaRPr lang="es-ES"/>
        </a:p>
      </dgm:t>
    </dgm:pt>
    <dgm:pt modelId="{2647C530-B9F8-4CDF-AC8D-EB0AD186A1F6}" type="sibTrans" cxnId="{3A234A85-0C06-4CF3-BB30-40F7FE179671}">
      <dgm:prSet/>
      <dgm:spPr/>
      <dgm:t>
        <a:bodyPr/>
        <a:lstStyle/>
        <a:p>
          <a:endParaRPr lang="es-ES"/>
        </a:p>
      </dgm:t>
    </dgm:pt>
    <dgm:pt modelId="{6DAB92C3-35A5-4CE5-80E1-6921AB4BA0D5}">
      <dgm:prSet custT="1"/>
      <dgm:spPr/>
      <dgm:t>
        <a:bodyPr/>
        <a:lstStyle/>
        <a:p>
          <a:pPr rtl="0"/>
          <a:r>
            <a:rPr lang="es-ES" sz="1800" dirty="0">
              <a:latin typeface="Tw Cen MT" panose="020B0602020104020603" pitchFamily="34" charset="0"/>
            </a:rPr>
            <a:t>Aerobic;</a:t>
          </a:r>
        </a:p>
      </dgm:t>
    </dgm:pt>
    <dgm:pt modelId="{1C739D86-3A54-4DB3-93E4-1AAF3F3E7C8F}" type="parTrans" cxnId="{5B32711C-87B1-41D3-A5A8-2446BB786674}">
      <dgm:prSet/>
      <dgm:spPr/>
      <dgm:t>
        <a:bodyPr/>
        <a:lstStyle/>
        <a:p>
          <a:endParaRPr lang="es-ES"/>
        </a:p>
      </dgm:t>
    </dgm:pt>
    <dgm:pt modelId="{FE026260-23C7-4F08-8D16-03CF67C6CA6D}" type="sibTrans" cxnId="{5B32711C-87B1-41D3-A5A8-2446BB786674}">
      <dgm:prSet/>
      <dgm:spPr/>
      <dgm:t>
        <a:bodyPr/>
        <a:lstStyle/>
        <a:p>
          <a:endParaRPr lang="es-ES"/>
        </a:p>
      </dgm:t>
    </dgm:pt>
    <dgm:pt modelId="{C676894A-8980-4655-BB39-02D9C14A52DD}">
      <dgm:prSet custT="1"/>
      <dgm:spPr/>
      <dgm:t>
        <a:bodyPr/>
        <a:lstStyle/>
        <a:p>
          <a:pPr rtl="0"/>
          <a:r>
            <a:rPr lang="es-ES" sz="1800" dirty="0">
              <a:latin typeface="Tw Cen MT" panose="020B0602020104020603" pitchFamily="34" charset="0"/>
            </a:rPr>
            <a:t>Natación rápida;</a:t>
          </a:r>
        </a:p>
      </dgm:t>
    </dgm:pt>
    <dgm:pt modelId="{3BBD807A-143A-457C-ABCA-0623DA6002E5}" type="parTrans" cxnId="{BF8BC885-F88B-4DE7-8FE0-510A5D596595}">
      <dgm:prSet/>
      <dgm:spPr/>
      <dgm:t>
        <a:bodyPr/>
        <a:lstStyle/>
        <a:p>
          <a:endParaRPr lang="es-ES"/>
        </a:p>
      </dgm:t>
    </dgm:pt>
    <dgm:pt modelId="{46DFE37C-0E6B-4FED-86A4-18D8F0CBDF55}" type="sibTrans" cxnId="{BF8BC885-F88B-4DE7-8FE0-510A5D596595}">
      <dgm:prSet/>
      <dgm:spPr/>
      <dgm:t>
        <a:bodyPr/>
        <a:lstStyle/>
        <a:p>
          <a:endParaRPr lang="es-ES"/>
        </a:p>
      </dgm:t>
    </dgm:pt>
    <dgm:pt modelId="{C1C73793-EB11-47F6-A3C5-B6A51F48948F}">
      <dgm:prSet custT="1"/>
      <dgm:spPr/>
      <dgm:t>
        <a:bodyPr/>
        <a:lstStyle/>
        <a:p>
          <a:pPr rtl="0"/>
          <a:r>
            <a:rPr lang="es-ES" sz="1800" dirty="0">
              <a:latin typeface="Tw Cen MT" panose="020B0602020104020603" pitchFamily="34" charset="0"/>
            </a:rPr>
            <a:t>Deportes y juegos competitivos (p. ej., juegos tradicionales, fútbol, voleibol, hockey, baloncesto);</a:t>
          </a:r>
        </a:p>
      </dgm:t>
    </dgm:pt>
    <dgm:pt modelId="{89D793B5-9751-4EA0-9237-D3219355F7D8}" type="parTrans" cxnId="{7071C6FD-0A33-4F37-85E5-CD23DDC17D19}">
      <dgm:prSet/>
      <dgm:spPr/>
      <dgm:t>
        <a:bodyPr/>
        <a:lstStyle/>
        <a:p>
          <a:endParaRPr lang="es-ES"/>
        </a:p>
      </dgm:t>
    </dgm:pt>
    <dgm:pt modelId="{4FD0C416-1F04-4418-8C38-F832E32A98AF}" type="sibTrans" cxnId="{7071C6FD-0A33-4F37-85E5-CD23DDC17D19}">
      <dgm:prSet/>
      <dgm:spPr/>
      <dgm:t>
        <a:bodyPr/>
        <a:lstStyle/>
        <a:p>
          <a:endParaRPr lang="es-ES"/>
        </a:p>
      </dgm:t>
    </dgm:pt>
    <dgm:pt modelId="{FD14BCF6-807E-4441-83D1-3092FF27AE97}">
      <dgm:prSet custT="1"/>
      <dgm:spPr/>
      <dgm:t>
        <a:bodyPr/>
        <a:lstStyle/>
        <a:p>
          <a:pPr rtl="0"/>
          <a:r>
            <a:rPr lang="es-ES" sz="1800" dirty="0">
              <a:latin typeface="Tw Cen MT" panose="020B0602020104020603" pitchFamily="34" charset="0"/>
            </a:rPr>
            <a:t>Trabajo intenso con pala o excavación de zanjas;</a:t>
          </a:r>
        </a:p>
      </dgm:t>
    </dgm:pt>
    <dgm:pt modelId="{CD8B6835-5BC1-4723-8DF4-0569B7DE10AA}" type="parTrans" cxnId="{D4968228-E89F-4305-A763-0C9784468776}">
      <dgm:prSet/>
      <dgm:spPr/>
      <dgm:t>
        <a:bodyPr/>
        <a:lstStyle/>
        <a:p>
          <a:endParaRPr lang="es-ES"/>
        </a:p>
      </dgm:t>
    </dgm:pt>
    <dgm:pt modelId="{73ACF338-856A-442F-A4B4-0B89A7D05C0F}" type="sibTrans" cxnId="{D4968228-E89F-4305-A763-0C9784468776}">
      <dgm:prSet/>
      <dgm:spPr/>
      <dgm:t>
        <a:bodyPr/>
        <a:lstStyle/>
        <a:p>
          <a:endParaRPr lang="es-ES"/>
        </a:p>
      </dgm:t>
    </dgm:pt>
    <dgm:pt modelId="{010442A6-4EBE-4973-9A28-8559520593ED}">
      <dgm:prSet custT="1"/>
      <dgm:spPr/>
      <dgm:t>
        <a:bodyPr/>
        <a:lstStyle/>
        <a:p>
          <a:pPr rtl="0"/>
          <a:r>
            <a:rPr lang="es-ES" sz="1800" dirty="0">
              <a:latin typeface="Tw Cen MT" panose="020B0602020104020603" pitchFamily="34" charset="0"/>
            </a:rPr>
            <a:t>Desplazamiento de cargas pesadas (&gt; 20 kg).</a:t>
          </a:r>
        </a:p>
      </dgm:t>
    </dgm:pt>
    <dgm:pt modelId="{2F405194-8FE9-4330-8797-00F69DEB9355}" type="parTrans" cxnId="{A7C257BC-FBFA-4B12-9902-BF42C5BB2139}">
      <dgm:prSet/>
      <dgm:spPr/>
      <dgm:t>
        <a:bodyPr/>
        <a:lstStyle/>
        <a:p>
          <a:endParaRPr lang="es-ES"/>
        </a:p>
      </dgm:t>
    </dgm:pt>
    <dgm:pt modelId="{71AE3515-080F-4994-9674-5A28454FD5D2}" type="sibTrans" cxnId="{A7C257BC-FBFA-4B12-9902-BF42C5BB2139}">
      <dgm:prSet/>
      <dgm:spPr/>
      <dgm:t>
        <a:bodyPr/>
        <a:lstStyle/>
        <a:p>
          <a:endParaRPr lang="es-ES"/>
        </a:p>
      </dgm:t>
    </dgm:pt>
    <dgm:pt modelId="{62493AAC-0B11-4863-9FAF-2FE695872CD6}">
      <dgm:prSet custT="1"/>
      <dgm:spPr/>
      <dgm:t>
        <a:bodyPr/>
        <a:lstStyle/>
        <a:p>
          <a:pPr rtl="0"/>
          <a:r>
            <a:rPr lang="es-ES" sz="2000" b="1" dirty="0">
              <a:latin typeface="Tw Cen MT" panose="020B0602020104020603" pitchFamily="34" charset="0"/>
            </a:rPr>
            <a:t>Ejercicios vigorosos</a:t>
          </a:r>
        </a:p>
      </dgm:t>
    </dgm:pt>
    <dgm:pt modelId="{8ED2ADFE-9923-4CB5-8BB2-E215EC5E0391}" type="parTrans" cxnId="{9187AA2C-6349-41D1-9811-68E7EE4304D0}">
      <dgm:prSet/>
      <dgm:spPr/>
      <dgm:t>
        <a:bodyPr/>
        <a:lstStyle/>
        <a:p>
          <a:endParaRPr lang="es-ES"/>
        </a:p>
      </dgm:t>
    </dgm:pt>
    <dgm:pt modelId="{7FDE2533-567F-4454-B726-7FAF9F12C128}" type="sibTrans" cxnId="{9187AA2C-6349-41D1-9811-68E7EE4304D0}">
      <dgm:prSet/>
      <dgm:spPr/>
      <dgm:t>
        <a:bodyPr/>
        <a:lstStyle/>
        <a:p>
          <a:endParaRPr lang="es-ES"/>
        </a:p>
      </dgm:t>
    </dgm:pt>
    <dgm:pt modelId="{067EFD26-69B4-426C-931C-1CA62C3611FE}">
      <dgm:prSet custT="1"/>
      <dgm:spPr/>
      <dgm:t>
        <a:bodyPr/>
        <a:lstStyle/>
        <a:p>
          <a:pPr rtl="0"/>
          <a:r>
            <a:rPr lang="es-ES" sz="2000" b="1" dirty="0">
              <a:latin typeface="Tw Cen MT" panose="020B0602020104020603" pitchFamily="34" charset="0"/>
            </a:rPr>
            <a:t>Ejercicio moderado</a:t>
          </a:r>
        </a:p>
      </dgm:t>
    </dgm:pt>
    <dgm:pt modelId="{4D283179-50DB-4FFD-A784-BFA9717E54C6}" type="parTrans" cxnId="{991EEA16-3F38-4F53-BC4E-5999AAD7C9CA}">
      <dgm:prSet/>
      <dgm:spPr/>
      <dgm:t>
        <a:bodyPr/>
        <a:lstStyle/>
        <a:p>
          <a:endParaRPr lang="es-ES"/>
        </a:p>
      </dgm:t>
    </dgm:pt>
    <dgm:pt modelId="{FF067964-EB92-4105-A696-2A0077126954}" type="sibTrans" cxnId="{991EEA16-3F38-4F53-BC4E-5999AAD7C9CA}">
      <dgm:prSet/>
      <dgm:spPr/>
      <dgm:t>
        <a:bodyPr/>
        <a:lstStyle/>
        <a:p>
          <a:endParaRPr lang="es-ES"/>
        </a:p>
      </dgm:t>
    </dgm:pt>
    <dgm:pt modelId="{5026672A-B2DD-4BF3-BD02-A9DFA34A4035}">
      <dgm:prSet custT="1"/>
      <dgm:spPr/>
      <dgm:t>
        <a:bodyPr/>
        <a:lstStyle/>
        <a:p>
          <a:pPr rtl="0"/>
          <a:r>
            <a:rPr lang="es-ES" sz="1800" b="0" dirty="0">
              <a:latin typeface="Tw Cen MT" panose="020B0602020104020603" pitchFamily="34" charset="0"/>
            </a:rPr>
            <a:t>Caminar a paso rápido</a:t>
          </a:r>
        </a:p>
      </dgm:t>
    </dgm:pt>
    <dgm:pt modelId="{7BCFA826-49F6-49EA-866D-90D525AB9CEA}" type="parTrans" cxnId="{10F79D2E-AC09-4567-AF38-27C1762DC7F5}">
      <dgm:prSet/>
      <dgm:spPr/>
      <dgm:t>
        <a:bodyPr/>
        <a:lstStyle/>
        <a:p>
          <a:endParaRPr lang="es-ES"/>
        </a:p>
      </dgm:t>
    </dgm:pt>
    <dgm:pt modelId="{882E73AD-B252-4606-BA6E-58406A528594}" type="sibTrans" cxnId="{10F79D2E-AC09-4567-AF38-27C1762DC7F5}">
      <dgm:prSet/>
      <dgm:spPr/>
      <dgm:t>
        <a:bodyPr/>
        <a:lstStyle/>
        <a:p>
          <a:endParaRPr lang="es-ES"/>
        </a:p>
      </dgm:t>
    </dgm:pt>
    <dgm:pt modelId="{59039B4F-035F-4B4B-8B57-1A1B6B6A2865}">
      <dgm:prSet custT="1"/>
      <dgm:spPr/>
      <dgm:t>
        <a:bodyPr/>
        <a:lstStyle/>
        <a:p>
          <a:pPr rtl="0"/>
          <a:r>
            <a:rPr lang="es-ES" sz="1800" b="0" dirty="0">
              <a:latin typeface="Tw Cen MT" panose="020B0602020104020603" pitchFamily="34" charset="0"/>
            </a:rPr>
            <a:t>Bailar</a:t>
          </a:r>
        </a:p>
      </dgm:t>
    </dgm:pt>
    <dgm:pt modelId="{2981FEC1-2F2E-4F8F-B77E-D87CCC59D952}" type="parTrans" cxnId="{C09D155B-DC4F-4F3B-B604-DF61DA8C2DDF}">
      <dgm:prSet/>
      <dgm:spPr/>
      <dgm:t>
        <a:bodyPr/>
        <a:lstStyle/>
        <a:p>
          <a:endParaRPr lang="es-ES"/>
        </a:p>
      </dgm:t>
    </dgm:pt>
    <dgm:pt modelId="{C1C5F591-7938-459A-9690-326A5F3336DE}" type="sibTrans" cxnId="{C09D155B-DC4F-4F3B-B604-DF61DA8C2DDF}">
      <dgm:prSet/>
      <dgm:spPr/>
      <dgm:t>
        <a:bodyPr/>
        <a:lstStyle/>
        <a:p>
          <a:endParaRPr lang="es-ES"/>
        </a:p>
      </dgm:t>
    </dgm:pt>
    <dgm:pt modelId="{E0B430A9-38E6-4BC8-9F45-0FE0BD531AE0}">
      <dgm:prSet custT="1"/>
      <dgm:spPr/>
      <dgm:t>
        <a:bodyPr/>
        <a:lstStyle/>
        <a:p>
          <a:pPr rtl="0"/>
          <a:r>
            <a:rPr lang="es-ES" sz="1800" b="0" dirty="0">
              <a:latin typeface="Tw Cen MT" panose="020B0602020104020603" pitchFamily="34" charset="0"/>
            </a:rPr>
            <a:t>Jardinería </a:t>
          </a:r>
        </a:p>
      </dgm:t>
    </dgm:pt>
    <dgm:pt modelId="{EF45A16A-BC79-4DD8-A3B6-F8203C29A01B}" type="parTrans" cxnId="{C4718E83-A6EB-4CA4-847D-5160A08F92AB}">
      <dgm:prSet/>
      <dgm:spPr/>
      <dgm:t>
        <a:bodyPr/>
        <a:lstStyle/>
        <a:p>
          <a:endParaRPr lang="es-ES"/>
        </a:p>
      </dgm:t>
    </dgm:pt>
    <dgm:pt modelId="{E7B39E0E-3AE3-4075-BB8F-7602BEE903A7}" type="sibTrans" cxnId="{C4718E83-A6EB-4CA4-847D-5160A08F92AB}">
      <dgm:prSet/>
      <dgm:spPr/>
      <dgm:t>
        <a:bodyPr/>
        <a:lstStyle/>
        <a:p>
          <a:endParaRPr lang="es-ES"/>
        </a:p>
      </dgm:t>
    </dgm:pt>
    <dgm:pt modelId="{C97E57A2-57FE-432E-AE0D-85CA4ACAC95B}">
      <dgm:prSet custT="1"/>
      <dgm:spPr/>
      <dgm:t>
        <a:bodyPr/>
        <a:lstStyle/>
        <a:p>
          <a:pPr rtl="0"/>
          <a:r>
            <a:rPr lang="es-ES" sz="1800" b="0" dirty="0">
              <a:latin typeface="Tw Cen MT" panose="020B0602020104020603" pitchFamily="34" charset="0"/>
            </a:rPr>
            <a:t>Tareas domésticas</a:t>
          </a:r>
        </a:p>
      </dgm:t>
    </dgm:pt>
    <dgm:pt modelId="{8F23F39A-76CF-4751-A568-5143E1C1089E}" type="parTrans" cxnId="{C6D8D8B9-493A-46CF-8860-BFFF68A24F6A}">
      <dgm:prSet/>
      <dgm:spPr/>
      <dgm:t>
        <a:bodyPr/>
        <a:lstStyle/>
        <a:p>
          <a:endParaRPr lang="es-ES"/>
        </a:p>
      </dgm:t>
    </dgm:pt>
    <dgm:pt modelId="{7B8F3CB4-EDA4-4DFA-9B44-A3ED90039710}" type="sibTrans" cxnId="{C6D8D8B9-493A-46CF-8860-BFFF68A24F6A}">
      <dgm:prSet/>
      <dgm:spPr/>
      <dgm:t>
        <a:bodyPr/>
        <a:lstStyle/>
        <a:p>
          <a:endParaRPr lang="es-ES"/>
        </a:p>
      </dgm:t>
    </dgm:pt>
    <dgm:pt modelId="{63F102C3-A1DA-496B-9ACA-AC122C20BC64}">
      <dgm:prSet custT="1"/>
      <dgm:spPr/>
      <dgm:t>
        <a:bodyPr/>
        <a:lstStyle/>
        <a:p>
          <a:pPr rtl="0"/>
          <a:r>
            <a:rPr lang="es-ES" sz="1800" b="0" dirty="0">
              <a:latin typeface="Tw Cen MT" panose="020B0602020104020603" pitchFamily="34" charset="0"/>
            </a:rPr>
            <a:t>Caza y recolección tradicional</a:t>
          </a:r>
        </a:p>
      </dgm:t>
    </dgm:pt>
    <dgm:pt modelId="{0E157E7E-8A49-49C4-8D15-D6B1C9D8DCAF}" type="parTrans" cxnId="{CACA20B0-25CC-48C8-A65C-C708100B94BB}">
      <dgm:prSet/>
      <dgm:spPr/>
      <dgm:t>
        <a:bodyPr/>
        <a:lstStyle/>
        <a:p>
          <a:endParaRPr lang="es-ES"/>
        </a:p>
      </dgm:t>
    </dgm:pt>
    <dgm:pt modelId="{6AACA390-88BE-407C-B04F-0D192B9545B0}" type="sibTrans" cxnId="{CACA20B0-25CC-48C8-A65C-C708100B94BB}">
      <dgm:prSet/>
      <dgm:spPr/>
      <dgm:t>
        <a:bodyPr/>
        <a:lstStyle/>
        <a:p>
          <a:endParaRPr lang="es-ES"/>
        </a:p>
      </dgm:t>
    </dgm:pt>
    <dgm:pt modelId="{F55C7D14-AC67-47C4-8E47-D6850215DA86}">
      <dgm:prSet custT="1"/>
      <dgm:spPr/>
      <dgm:t>
        <a:bodyPr/>
        <a:lstStyle/>
        <a:p>
          <a:pPr rtl="0"/>
          <a:r>
            <a:rPr lang="es-ES" sz="1800" b="0" dirty="0">
              <a:latin typeface="Tw Cen MT" panose="020B0602020104020603" pitchFamily="34" charset="0"/>
            </a:rPr>
            <a:t>Participación activa en juegos con niños y paseos con animales</a:t>
          </a:r>
        </a:p>
      </dgm:t>
    </dgm:pt>
    <dgm:pt modelId="{A458CC25-6F98-4897-92AD-7579DDC72EAA}" type="parTrans" cxnId="{2484C25F-7FF5-4FC9-8D1F-592C1140C917}">
      <dgm:prSet/>
      <dgm:spPr/>
      <dgm:t>
        <a:bodyPr/>
        <a:lstStyle/>
        <a:p>
          <a:endParaRPr lang="es-ES"/>
        </a:p>
      </dgm:t>
    </dgm:pt>
    <dgm:pt modelId="{EEBD165A-55D5-4691-9FF0-559C31E1D7A2}" type="sibTrans" cxnId="{2484C25F-7FF5-4FC9-8D1F-592C1140C917}">
      <dgm:prSet/>
      <dgm:spPr/>
      <dgm:t>
        <a:bodyPr/>
        <a:lstStyle/>
        <a:p>
          <a:endParaRPr lang="es-ES"/>
        </a:p>
      </dgm:t>
    </dgm:pt>
    <dgm:pt modelId="{852679E7-618D-4DB0-81F3-21588044A479}">
      <dgm:prSet custT="1"/>
      <dgm:spPr/>
      <dgm:t>
        <a:bodyPr/>
        <a:lstStyle/>
        <a:p>
          <a:pPr rtl="0"/>
          <a:r>
            <a:rPr lang="es-ES" sz="1800" b="0" dirty="0">
              <a:latin typeface="Tw Cen MT" panose="020B0602020104020603" pitchFamily="34" charset="0"/>
            </a:rPr>
            <a:t>Trabajos de construcción general</a:t>
          </a:r>
        </a:p>
      </dgm:t>
    </dgm:pt>
    <dgm:pt modelId="{13BB083C-F9F0-4880-A5A9-B5B556FB6390}" type="parTrans" cxnId="{486E19F8-44FD-491E-8FAF-41CCACD11799}">
      <dgm:prSet/>
      <dgm:spPr/>
      <dgm:t>
        <a:bodyPr/>
        <a:lstStyle/>
        <a:p>
          <a:endParaRPr lang="es-ES"/>
        </a:p>
      </dgm:t>
    </dgm:pt>
    <dgm:pt modelId="{B707A34C-2B2A-4E68-BB48-8DF6AF496EB2}" type="sibTrans" cxnId="{486E19F8-44FD-491E-8FAF-41CCACD11799}">
      <dgm:prSet/>
      <dgm:spPr/>
      <dgm:t>
        <a:bodyPr/>
        <a:lstStyle/>
        <a:p>
          <a:endParaRPr lang="es-ES"/>
        </a:p>
      </dgm:t>
    </dgm:pt>
    <dgm:pt modelId="{D93EFA9F-65F9-4516-A843-493CB1FCD65B}">
      <dgm:prSet custT="1"/>
      <dgm:spPr/>
      <dgm:t>
        <a:bodyPr/>
        <a:lstStyle/>
        <a:p>
          <a:pPr rtl="0"/>
          <a:r>
            <a:rPr lang="es-ES" sz="1800" b="0" dirty="0">
              <a:latin typeface="Tw Cen MT" panose="020B0602020104020603" pitchFamily="34" charset="0"/>
            </a:rPr>
            <a:t>Desplazamiento de cargas moderadas</a:t>
          </a:r>
        </a:p>
      </dgm:t>
    </dgm:pt>
    <dgm:pt modelId="{2E513DDF-8635-4536-8E19-9571F60DC9D1}" type="parTrans" cxnId="{9D1EE125-EFE0-4002-9D61-5F9F22FA0DF7}">
      <dgm:prSet/>
      <dgm:spPr/>
      <dgm:t>
        <a:bodyPr/>
        <a:lstStyle/>
        <a:p>
          <a:endParaRPr lang="es-ES"/>
        </a:p>
      </dgm:t>
    </dgm:pt>
    <dgm:pt modelId="{1E3BF49E-29C3-4FD5-B287-182932AD24CF}" type="sibTrans" cxnId="{9D1EE125-EFE0-4002-9D61-5F9F22FA0DF7}">
      <dgm:prSet/>
      <dgm:spPr/>
      <dgm:t>
        <a:bodyPr/>
        <a:lstStyle/>
        <a:p>
          <a:endParaRPr lang="es-ES"/>
        </a:p>
      </dgm:t>
    </dgm:pt>
    <dgm:pt modelId="{621638EC-FC0D-480E-9D7F-CA70B5CEDCB9}" type="pres">
      <dgm:prSet presAssocID="{0C7DC6FE-E876-4675-A40C-D9E4363CD116}" presName="Name0" presStyleCnt="0">
        <dgm:presLayoutVars>
          <dgm:dir/>
          <dgm:animLvl val="lvl"/>
          <dgm:resizeHandles val="exact"/>
        </dgm:presLayoutVars>
      </dgm:prSet>
      <dgm:spPr/>
    </dgm:pt>
    <dgm:pt modelId="{B88C0745-D1B5-498B-B5F5-54EDBCAF21A6}" type="pres">
      <dgm:prSet presAssocID="{067EFD26-69B4-426C-931C-1CA62C3611FE}" presName="composite" presStyleCnt="0"/>
      <dgm:spPr/>
    </dgm:pt>
    <dgm:pt modelId="{FBBEE611-053B-45CB-8CE0-1615F5C97BB3}" type="pres">
      <dgm:prSet presAssocID="{067EFD26-69B4-426C-931C-1CA62C3611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7F1C456-619C-40F1-B0BF-336CDA0CE8BF}" type="pres">
      <dgm:prSet presAssocID="{067EFD26-69B4-426C-931C-1CA62C3611FE}" presName="desTx" presStyleLbl="alignAccFollowNode1" presStyleIdx="0" presStyleCnt="2" custScaleX="116815">
        <dgm:presLayoutVars>
          <dgm:bulletEnabled val="1"/>
        </dgm:presLayoutVars>
      </dgm:prSet>
      <dgm:spPr/>
    </dgm:pt>
    <dgm:pt modelId="{70CA7DAF-65B3-47EA-B3CC-0D663A40B729}" type="pres">
      <dgm:prSet presAssocID="{FF067964-EB92-4105-A696-2A0077126954}" presName="space" presStyleCnt="0"/>
      <dgm:spPr/>
    </dgm:pt>
    <dgm:pt modelId="{78B1758F-0124-4E31-B9E1-401DB3B2D722}" type="pres">
      <dgm:prSet presAssocID="{62493AAC-0B11-4863-9FAF-2FE695872CD6}" presName="composite" presStyleCnt="0"/>
      <dgm:spPr/>
    </dgm:pt>
    <dgm:pt modelId="{9DC7EF83-8E90-4FB3-B5C1-B9F7C82C8739}" type="pres">
      <dgm:prSet presAssocID="{62493AAC-0B11-4863-9FAF-2FE695872CD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BDC5559-6286-417D-AF89-A9DD0DEB95CE}" type="pres">
      <dgm:prSet presAssocID="{62493AAC-0B11-4863-9FAF-2FE695872CD6}" presName="desTx" presStyleLbl="alignAccFollowNode1" presStyleIdx="1" presStyleCnt="2" custScaleX="119106">
        <dgm:presLayoutVars>
          <dgm:bulletEnabled val="1"/>
        </dgm:presLayoutVars>
      </dgm:prSet>
      <dgm:spPr/>
    </dgm:pt>
  </dgm:ptLst>
  <dgm:cxnLst>
    <dgm:cxn modelId="{68515A12-D058-4C4C-8189-58AEAC55B049}" type="presOf" srcId="{3704EAFA-1780-4AB6-A2FD-9E1343779F4D}" destId="{EBDC5559-6286-417D-AF89-A9DD0DEB95CE}" srcOrd="0" destOrd="1" presId="urn:microsoft.com/office/officeart/2005/8/layout/hList1"/>
    <dgm:cxn modelId="{D3A34B14-1F3E-47D4-98C4-D1378B1F3CDA}" type="presOf" srcId="{852679E7-618D-4DB0-81F3-21588044A479}" destId="{27F1C456-619C-40F1-B0BF-336CDA0CE8BF}" srcOrd="0" destOrd="6" presId="urn:microsoft.com/office/officeart/2005/8/layout/hList1"/>
    <dgm:cxn modelId="{991EEA16-3F38-4F53-BC4E-5999AAD7C9CA}" srcId="{0C7DC6FE-E876-4675-A40C-D9E4363CD116}" destId="{067EFD26-69B4-426C-931C-1CA62C3611FE}" srcOrd="0" destOrd="0" parTransId="{4D283179-50DB-4FFD-A784-BFA9717E54C6}" sibTransId="{FF067964-EB92-4105-A696-2A0077126954}"/>
    <dgm:cxn modelId="{5B32711C-87B1-41D3-A5A8-2446BB786674}" srcId="{62493AAC-0B11-4863-9FAF-2FE695872CD6}" destId="{6DAB92C3-35A5-4CE5-80E1-6921AB4BA0D5}" srcOrd="3" destOrd="0" parTransId="{1C739D86-3A54-4DB3-93E4-1AAF3F3E7C8F}" sibTransId="{FE026260-23C7-4F08-8D16-03CF67C6CA6D}"/>
    <dgm:cxn modelId="{9D1EE125-EFE0-4002-9D61-5F9F22FA0DF7}" srcId="{067EFD26-69B4-426C-931C-1CA62C3611FE}" destId="{D93EFA9F-65F9-4516-A843-493CB1FCD65B}" srcOrd="7" destOrd="0" parTransId="{2E513DDF-8635-4536-8E19-9571F60DC9D1}" sibTransId="{1E3BF49E-29C3-4FD5-B287-182932AD24CF}"/>
    <dgm:cxn modelId="{7910FC26-F2CB-414E-A70A-B800EA5E8331}" srcId="{62493AAC-0B11-4863-9FAF-2FE695872CD6}" destId="{3704EAFA-1780-4AB6-A2FD-9E1343779F4D}" srcOrd="1" destOrd="0" parTransId="{5617246B-7A08-42B3-B0CF-254E8C16D6D1}" sibTransId="{85D26449-D3DF-403B-92C9-EA5BDD344A2F}"/>
    <dgm:cxn modelId="{D4968228-E89F-4305-A763-0C9784468776}" srcId="{62493AAC-0B11-4863-9FAF-2FE695872CD6}" destId="{FD14BCF6-807E-4441-83D1-3092FF27AE97}" srcOrd="6" destOrd="0" parTransId="{CD8B6835-5BC1-4723-8DF4-0569B7DE10AA}" sibTransId="{73ACF338-856A-442F-A4B4-0B89A7D05C0F}"/>
    <dgm:cxn modelId="{B848212C-25FA-46FE-9C38-0CE42DEC22F0}" type="presOf" srcId="{FD14BCF6-807E-4441-83D1-3092FF27AE97}" destId="{EBDC5559-6286-417D-AF89-A9DD0DEB95CE}" srcOrd="0" destOrd="6" presId="urn:microsoft.com/office/officeart/2005/8/layout/hList1"/>
    <dgm:cxn modelId="{9187AA2C-6349-41D1-9811-68E7EE4304D0}" srcId="{0C7DC6FE-E876-4675-A40C-D9E4363CD116}" destId="{62493AAC-0B11-4863-9FAF-2FE695872CD6}" srcOrd="1" destOrd="0" parTransId="{8ED2ADFE-9923-4CB5-8BB2-E215EC5E0391}" sibTransId="{7FDE2533-567F-4454-B726-7FAF9F12C128}"/>
    <dgm:cxn modelId="{663CC22D-F06F-4665-AEF4-072740A69C7A}" type="presOf" srcId="{C1C73793-EB11-47F6-A3C5-B6A51F48948F}" destId="{EBDC5559-6286-417D-AF89-A9DD0DEB95CE}" srcOrd="0" destOrd="5" presId="urn:microsoft.com/office/officeart/2005/8/layout/hList1"/>
    <dgm:cxn modelId="{10F79D2E-AC09-4567-AF38-27C1762DC7F5}" srcId="{067EFD26-69B4-426C-931C-1CA62C3611FE}" destId="{5026672A-B2DD-4BF3-BD02-A9DFA34A4035}" srcOrd="0" destOrd="0" parTransId="{7BCFA826-49F6-49EA-866D-90D525AB9CEA}" sibTransId="{882E73AD-B252-4606-BA6E-58406A528594}"/>
    <dgm:cxn modelId="{C09D155B-DC4F-4F3B-B604-DF61DA8C2DDF}" srcId="{067EFD26-69B4-426C-931C-1CA62C3611FE}" destId="{59039B4F-035F-4B4B-8B57-1A1B6B6A2865}" srcOrd="1" destOrd="0" parTransId="{2981FEC1-2F2E-4F8F-B77E-D87CCC59D952}" sibTransId="{C1C5F591-7938-459A-9690-326A5F3336DE}"/>
    <dgm:cxn modelId="{2484C25F-7FF5-4FC9-8D1F-592C1140C917}" srcId="{067EFD26-69B4-426C-931C-1CA62C3611FE}" destId="{F55C7D14-AC67-47C4-8E47-D6850215DA86}" srcOrd="5" destOrd="0" parTransId="{A458CC25-6F98-4897-92AD-7579DDC72EAA}" sibTransId="{EEBD165A-55D5-4691-9FF0-559C31E1D7A2}"/>
    <dgm:cxn modelId="{FA4E6860-1F91-4DF6-9E25-1CA7A5EA075E}" type="presOf" srcId="{E0B430A9-38E6-4BC8-9F45-0FE0BD531AE0}" destId="{27F1C456-619C-40F1-B0BF-336CDA0CE8BF}" srcOrd="0" destOrd="2" presId="urn:microsoft.com/office/officeart/2005/8/layout/hList1"/>
    <dgm:cxn modelId="{39D6C460-DDBE-47EF-B33D-E4AE9503BF83}" type="presOf" srcId="{59039B4F-035F-4B4B-8B57-1A1B6B6A2865}" destId="{27F1C456-619C-40F1-B0BF-336CDA0CE8BF}" srcOrd="0" destOrd="1" presId="urn:microsoft.com/office/officeart/2005/8/layout/hList1"/>
    <dgm:cxn modelId="{7860F743-1A66-4FA9-BD45-1547250952E2}" type="presOf" srcId="{62493AAC-0B11-4863-9FAF-2FE695872CD6}" destId="{9DC7EF83-8E90-4FB3-B5C1-B9F7C82C8739}" srcOrd="0" destOrd="0" presId="urn:microsoft.com/office/officeart/2005/8/layout/hList1"/>
    <dgm:cxn modelId="{C2EF5B66-F21C-4B62-BF2A-AFA8D92F737B}" type="presOf" srcId="{913DA16A-755D-4B51-BB05-981A006DD9CD}" destId="{EBDC5559-6286-417D-AF89-A9DD0DEB95CE}" srcOrd="0" destOrd="0" presId="urn:microsoft.com/office/officeart/2005/8/layout/hList1"/>
    <dgm:cxn modelId="{344E5568-D870-4796-9BF6-8D166CD62343}" type="presOf" srcId="{D93EFA9F-65F9-4516-A843-493CB1FCD65B}" destId="{27F1C456-619C-40F1-B0BF-336CDA0CE8BF}" srcOrd="0" destOrd="7" presId="urn:microsoft.com/office/officeart/2005/8/layout/hList1"/>
    <dgm:cxn modelId="{4CD48273-983A-41F0-967F-9B4CD447308C}" type="presOf" srcId="{067EFD26-69B4-426C-931C-1CA62C3611FE}" destId="{FBBEE611-053B-45CB-8CE0-1615F5C97BB3}" srcOrd="0" destOrd="0" presId="urn:microsoft.com/office/officeart/2005/8/layout/hList1"/>
    <dgm:cxn modelId="{C4718E83-A6EB-4CA4-847D-5160A08F92AB}" srcId="{067EFD26-69B4-426C-931C-1CA62C3611FE}" destId="{E0B430A9-38E6-4BC8-9F45-0FE0BD531AE0}" srcOrd="2" destOrd="0" parTransId="{EF45A16A-BC79-4DD8-A3B6-F8203C29A01B}" sibTransId="{E7B39E0E-3AE3-4075-BB8F-7602BEE903A7}"/>
    <dgm:cxn modelId="{3A234A85-0C06-4CF3-BB30-40F7FE179671}" srcId="{62493AAC-0B11-4863-9FAF-2FE695872CD6}" destId="{332F1E27-66F2-4CF0-9CC8-4F42E61A1BCA}" srcOrd="2" destOrd="0" parTransId="{2A72287B-A802-463A-8D84-8FCF7DEA7EE9}" sibTransId="{2647C530-B9F8-4CDF-AC8D-EB0AD186A1F6}"/>
    <dgm:cxn modelId="{BF8BC885-F88B-4DE7-8FE0-510A5D596595}" srcId="{62493AAC-0B11-4863-9FAF-2FE695872CD6}" destId="{C676894A-8980-4655-BB39-02D9C14A52DD}" srcOrd="4" destOrd="0" parTransId="{3BBD807A-143A-457C-ABCA-0623DA6002E5}" sibTransId="{46DFE37C-0E6B-4FED-86A4-18D8F0CBDF55}"/>
    <dgm:cxn modelId="{CFAE5591-6ABF-452E-84F7-94DF22A5BC4C}" type="presOf" srcId="{C676894A-8980-4655-BB39-02D9C14A52DD}" destId="{EBDC5559-6286-417D-AF89-A9DD0DEB95CE}" srcOrd="0" destOrd="4" presId="urn:microsoft.com/office/officeart/2005/8/layout/hList1"/>
    <dgm:cxn modelId="{E0771CA0-0D64-45D9-8514-CA6C37C88655}" type="presOf" srcId="{F55C7D14-AC67-47C4-8E47-D6850215DA86}" destId="{27F1C456-619C-40F1-B0BF-336CDA0CE8BF}" srcOrd="0" destOrd="5" presId="urn:microsoft.com/office/officeart/2005/8/layout/hList1"/>
    <dgm:cxn modelId="{E28977A7-E89E-4E14-BBBF-4D3995A68CEA}" type="presOf" srcId="{6DAB92C3-35A5-4CE5-80E1-6921AB4BA0D5}" destId="{EBDC5559-6286-417D-AF89-A9DD0DEB95CE}" srcOrd="0" destOrd="3" presId="urn:microsoft.com/office/officeart/2005/8/layout/hList1"/>
    <dgm:cxn modelId="{CACA20B0-25CC-48C8-A65C-C708100B94BB}" srcId="{067EFD26-69B4-426C-931C-1CA62C3611FE}" destId="{63F102C3-A1DA-496B-9ACA-AC122C20BC64}" srcOrd="4" destOrd="0" parTransId="{0E157E7E-8A49-49C4-8D15-D6B1C9D8DCAF}" sibTransId="{6AACA390-88BE-407C-B04F-0D192B9545B0}"/>
    <dgm:cxn modelId="{500361B1-4196-4028-AAC3-BDC93DB49DDA}" type="presOf" srcId="{0C7DC6FE-E876-4675-A40C-D9E4363CD116}" destId="{621638EC-FC0D-480E-9D7F-CA70B5CEDCB9}" srcOrd="0" destOrd="0" presId="urn:microsoft.com/office/officeart/2005/8/layout/hList1"/>
    <dgm:cxn modelId="{C6D8D8B9-493A-46CF-8860-BFFF68A24F6A}" srcId="{067EFD26-69B4-426C-931C-1CA62C3611FE}" destId="{C97E57A2-57FE-432E-AE0D-85CA4ACAC95B}" srcOrd="3" destOrd="0" parTransId="{8F23F39A-76CF-4751-A568-5143E1C1089E}" sibTransId="{7B8F3CB4-EDA4-4DFA-9B44-A3ED90039710}"/>
    <dgm:cxn modelId="{A7C257BC-FBFA-4B12-9902-BF42C5BB2139}" srcId="{62493AAC-0B11-4863-9FAF-2FE695872CD6}" destId="{010442A6-4EBE-4973-9A28-8559520593ED}" srcOrd="7" destOrd="0" parTransId="{2F405194-8FE9-4330-8797-00F69DEB9355}" sibTransId="{71AE3515-080F-4994-9674-5A28454FD5D2}"/>
    <dgm:cxn modelId="{FB92C8C2-0DB5-4C40-BD9B-BFFE0F5E5FB4}" srcId="{62493AAC-0B11-4863-9FAF-2FE695872CD6}" destId="{913DA16A-755D-4B51-BB05-981A006DD9CD}" srcOrd="0" destOrd="0" parTransId="{EC524217-38B0-4A2C-B3D8-BBF030FA0F89}" sibTransId="{FD314D72-FDCD-4157-B4BA-EFD774244864}"/>
    <dgm:cxn modelId="{525E04D7-66A1-4071-BB30-839E74613A25}" type="presOf" srcId="{010442A6-4EBE-4973-9A28-8559520593ED}" destId="{EBDC5559-6286-417D-AF89-A9DD0DEB95CE}" srcOrd="0" destOrd="7" presId="urn:microsoft.com/office/officeart/2005/8/layout/hList1"/>
    <dgm:cxn modelId="{B0850FE1-61E0-41BA-8548-35B4801A24EA}" type="presOf" srcId="{C97E57A2-57FE-432E-AE0D-85CA4ACAC95B}" destId="{27F1C456-619C-40F1-B0BF-336CDA0CE8BF}" srcOrd="0" destOrd="3" presId="urn:microsoft.com/office/officeart/2005/8/layout/hList1"/>
    <dgm:cxn modelId="{9A233BEF-2F22-401A-83AB-CE6DDE52B36E}" type="presOf" srcId="{332F1E27-66F2-4CF0-9CC8-4F42E61A1BCA}" destId="{EBDC5559-6286-417D-AF89-A9DD0DEB95CE}" srcOrd="0" destOrd="2" presId="urn:microsoft.com/office/officeart/2005/8/layout/hList1"/>
    <dgm:cxn modelId="{486E19F8-44FD-491E-8FAF-41CCACD11799}" srcId="{067EFD26-69B4-426C-931C-1CA62C3611FE}" destId="{852679E7-618D-4DB0-81F3-21588044A479}" srcOrd="6" destOrd="0" parTransId="{13BB083C-F9F0-4880-A5A9-B5B556FB6390}" sibTransId="{B707A34C-2B2A-4E68-BB48-8DF6AF496EB2}"/>
    <dgm:cxn modelId="{71E0EAF8-9DF1-48F4-AC32-FDB267AC14A9}" type="presOf" srcId="{5026672A-B2DD-4BF3-BD02-A9DFA34A4035}" destId="{27F1C456-619C-40F1-B0BF-336CDA0CE8BF}" srcOrd="0" destOrd="0" presId="urn:microsoft.com/office/officeart/2005/8/layout/hList1"/>
    <dgm:cxn modelId="{7071C6FD-0A33-4F37-85E5-CD23DDC17D19}" srcId="{62493AAC-0B11-4863-9FAF-2FE695872CD6}" destId="{C1C73793-EB11-47F6-A3C5-B6A51F48948F}" srcOrd="5" destOrd="0" parTransId="{89D793B5-9751-4EA0-9237-D3219355F7D8}" sibTransId="{4FD0C416-1F04-4418-8C38-F832E32A98AF}"/>
    <dgm:cxn modelId="{F7EDDDFE-6B16-4F81-A330-D74978276438}" type="presOf" srcId="{63F102C3-A1DA-496B-9ACA-AC122C20BC64}" destId="{27F1C456-619C-40F1-B0BF-336CDA0CE8BF}" srcOrd="0" destOrd="4" presId="urn:microsoft.com/office/officeart/2005/8/layout/hList1"/>
    <dgm:cxn modelId="{E2C38CDA-5BE5-41D8-A63A-9850B1FB8253}" type="presParOf" srcId="{621638EC-FC0D-480E-9D7F-CA70B5CEDCB9}" destId="{B88C0745-D1B5-498B-B5F5-54EDBCAF21A6}" srcOrd="0" destOrd="0" presId="urn:microsoft.com/office/officeart/2005/8/layout/hList1"/>
    <dgm:cxn modelId="{07A897C8-D51D-4790-90B2-3013E7BE9833}" type="presParOf" srcId="{B88C0745-D1B5-498B-B5F5-54EDBCAF21A6}" destId="{FBBEE611-053B-45CB-8CE0-1615F5C97BB3}" srcOrd="0" destOrd="0" presId="urn:microsoft.com/office/officeart/2005/8/layout/hList1"/>
    <dgm:cxn modelId="{7068E836-6F28-46EA-A05B-6C614F1E92C8}" type="presParOf" srcId="{B88C0745-D1B5-498B-B5F5-54EDBCAF21A6}" destId="{27F1C456-619C-40F1-B0BF-336CDA0CE8BF}" srcOrd="1" destOrd="0" presId="urn:microsoft.com/office/officeart/2005/8/layout/hList1"/>
    <dgm:cxn modelId="{39B17358-F43A-402D-93C8-638BCA7E09F3}" type="presParOf" srcId="{621638EC-FC0D-480E-9D7F-CA70B5CEDCB9}" destId="{70CA7DAF-65B3-47EA-B3CC-0D663A40B729}" srcOrd="1" destOrd="0" presId="urn:microsoft.com/office/officeart/2005/8/layout/hList1"/>
    <dgm:cxn modelId="{8750136F-CA77-4100-AE22-59BCCB5C0FC1}" type="presParOf" srcId="{621638EC-FC0D-480E-9D7F-CA70B5CEDCB9}" destId="{78B1758F-0124-4E31-B9E1-401DB3B2D722}" srcOrd="2" destOrd="0" presId="urn:microsoft.com/office/officeart/2005/8/layout/hList1"/>
    <dgm:cxn modelId="{527BB0C0-CED1-4555-BADD-9EA8E42BBA07}" type="presParOf" srcId="{78B1758F-0124-4E31-B9E1-401DB3B2D722}" destId="{9DC7EF83-8E90-4FB3-B5C1-B9F7C82C8739}" srcOrd="0" destOrd="0" presId="urn:microsoft.com/office/officeart/2005/8/layout/hList1"/>
    <dgm:cxn modelId="{A816BDD2-3724-4927-9A4E-B95309B16310}" type="presParOf" srcId="{78B1758F-0124-4E31-B9E1-401DB3B2D722}" destId="{EBDC5559-6286-417D-AF89-A9DD0DEB95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EAF535-E34D-4906-A370-BE20BE2C149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EBB46F-B24B-4EF9-98F7-461EFF90C5F9}">
      <dgm:prSet phldrT="[Texto]"/>
      <dgm:spPr/>
      <dgm:t>
        <a:bodyPr/>
        <a:lstStyle/>
        <a:p>
          <a:r>
            <a:rPr lang="es-ES" dirty="0"/>
            <a:t>Precalentamiento</a:t>
          </a:r>
        </a:p>
      </dgm:t>
    </dgm:pt>
    <dgm:pt modelId="{895729EE-C55F-4AAF-B4AB-B549B4DDD298}" type="parTrans" cxnId="{664245E7-D4B8-44E3-889E-072E7369EB31}">
      <dgm:prSet/>
      <dgm:spPr/>
      <dgm:t>
        <a:bodyPr/>
        <a:lstStyle/>
        <a:p>
          <a:endParaRPr lang="es-ES"/>
        </a:p>
      </dgm:t>
    </dgm:pt>
    <dgm:pt modelId="{7046CFCF-CBA4-4555-8A7A-F883E4309F76}" type="sibTrans" cxnId="{664245E7-D4B8-44E3-889E-072E7369EB31}">
      <dgm:prSet/>
      <dgm:spPr/>
      <dgm:t>
        <a:bodyPr/>
        <a:lstStyle/>
        <a:p>
          <a:endParaRPr lang="es-ES"/>
        </a:p>
      </dgm:t>
    </dgm:pt>
    <dgm:pt modelId="{21F674FC-78A8-42EB-B5E5-E1099B7E2C68}">
      <dgm:prSet phldrT="[Texto]"/>
      <dgm:spPr/>
      <dgm:t>
        <a:bodyPr/>
        <a:lstStyle/>
        <a:p>
          <a:r>
            <a:rPr lang="es-ES" dirty="0"/>
            <a:t>Fase principal</a:t>
          </a:r>
        </a:p>
      </dgm:t>
    </dgm:pt>
    <dgm:pt modelId="{CE4BF4F7-0407-4375-A845-98FA7DEA4150}" type="parTrans" cxnId="{CBB8FAC6-78BF-4608-A3BC-E2B7A7B259DF}">
      <dgm:prSet/>
      <dgm:spPr/>
      <dgm:t>
        <a:bodyPr/>
        <a:lstStyle/>
        <a:p>
          <a:endParaRPr lang="es-ES"/>
        </a:p>
      </dgm:t>
    </dgm:pt>
    <dgm:pt modelId="{B681F34D-D318-4E8B-952E-9E7101D8AA1E}" type="sibTrans" cxnId="{CBB8FAC6-78BF-4608-A3BC-E2B7A7B259DF}">
      <dgm:prSet/>
      <dgm:spPr/>
      <dgm:t>
        <a:bodyPr/>
        <a:lstStyle/>
        <a:p>
          <a:endParaRPr lang="es-ES"/>
        </a:p>
      </dgm:t>
    </dgm:pt>
    <dgm:pt modelId="{D01FECB2-37C8-4D4A-B721-66986F116BF9}">
      <dgm:prSet phldrT="[Texto]"/>
      <dgm:spPr/>
      <dgm:t>
        <a:bodyPr/>
        <a:lstStyle/>
        <a:p>
          <a:r>
            <a:rPr lang="es-ES" dirty="0"/>
            <a:t>Volver a la calma</a:t>
          </a:r>
        </a:p>
      </dgm:t>
    </dgm:pt>
    <dgm:pt modelId="{FDABAB77-CE23-473F-8875-D0F53B06C2AC}" type="parTrans" cxnId="{BD1CE79F-1C60-4F43-A6AE-3427B3ED707D}">
      <dgm:prSet/>
      <dgm:spPr/>
      <dgm:t>
        <a:bodyPr/>
        <a:lstStyle/>
        <a:p>
          <a:endParaRPr lang="es-ES"/>
        </a:p>
      </dgm:t>
    </dgm:pt>
    <dgm:pt modelId="{1A593B98-73B4-4631-BE2D-535F99BA84E4}" type="sibTrans" cxnId="{BD1CE79F-1C60-4F43-A6AE-3427B3ED707D}">
      <dgm:prSet/>
      <dgm:spPr/>
      <dgm:t>
        <a:bodyPr/>
        <a:lstStyle/>
        <a:p>
          <a:endParaRPr lang="es-ES"/>
        </a:p>
      </dgm:t>
    </dgm:pt>
    <dgm:pt modelId="{EC72A1D4-D1D7-4DC7-B0E1-3C0E4233777B}">
      <dgm:prSet phldrT="[Texto]"/>
      <dgm:spPr/>
      <dgm:t>
        <a:bodyPr/>
        <a:lstStyle/>
        <a:p>
          <a:r>
            <a:rPr lang="es-ES"/>
            <a:t>5-10 </a:t>
          </a:r>
          <a:r>
            <a:rPr lang="es-ES" dirty="0"/>
            <a:t>minutos</a:t>
          </a:r>
        </a:p>
      </dgm:t>
    </dgm:pt>
    <dgm:pt modelId="{22698E45-9AFE-4100-95DD-C29BE8566AEF}" type="parTrans" cxnId="{FEE7C2FC-43E4-4592-9AE9-C8D0663208B2}">
      <dgm:prSet/>
      <dgm:spPr/>
      <dgm:t>
        <a:bodyPr/>
        <a:lstStyle/>
        <a:p>
          <a:endParaRPr lang="es-ES"/>
        </a:p>
      </dgm:t>
    </dgm:pt>
    <dgm:pt modelId="{A27C9358-D52D-4403-B3EA-289919CD9C6C}" type="sibTrans" cxnId="{FEE7C2FC-43E4-4592-9AE9-C8D0663208B2}">
      <dgm:prSet/>
      <dgm:spPr/>
      <dgm:t>
        <a:bodyPr/>
        <a:lstStyle/>
        <a:p>
          <a:endParaRPr lang="es-ES"/>
        </a:p>
      </dgm:t>
    </dgm:pt>
    <dgm:pt modelId="{6B3315AC-2E59-4CA4-A462-8C94919CCBFD}">
      <dgm:prSet phldrT="[Texto]"/>
      <dgm:spPr/>
      <dgm:t>
        <a:bodyPr/>
        <a:lstStyle/>
        <a:p>
          <a:r>
            <a:rPr lang="es-ES"/>
            <a:t>40-50 </a:t>
          </a:r>
          <a:r>
            <a:rPr lang="es-ES" dirty="0"/>
            <a:t>minutos</a:t>
          </a:r>
        </a:p>
      </dgm:t>
    </dgm:pt>
    <dgm:pt modelId="{08D8E0D5-DBCB-47ED-B589-E876DEBF05AD}" type="parTrans" cxnId="{F7E4763B-DE0B-4104-B168-265FAEC2D837}">
      <dgm:prSet/>
      <dgm:spPr/>
      <dgm:t>
        <a:bodyPr/>
        <a:lstStyle/>
        <a:p>
          <a:endParaRPr lang="es-ES"/>
        </a:p>
      </dgm:t>
    </dgm:pt>
    <dgm:pt modelId="{F49E353F-D14A-4D55-99D9-7F4BE31EAE56}" type="sibTrans" cxnId="{F7E4763B-DE0B-4104-B168-265FAEC2D837}">
      <dgm:prSet/>
      <dgm:spPr/>
      <dgm:t>
        <a:bodyPr/>
        <a:lstStyle/>
        <a:p>
          <a:endParaRPr lang="es-ES"/>
        </a:p>
      </dgm:t>
    </dgm:pt>
    <dgm:pt modelId="{58816FB5-670D-4B77-998F-99A56991AE31}">
      <dgm:prSet phldrT="[Texto]"/>
      <dgm:spPr/>
      <dgm:t>
        <a:bodyPr/>
        <a:lstStyle/>
        <a:p>
          <a:r>
            <a:rPr lang="es-ES" dirty="0"/>
            <a:t>10 minutos</a:t>
          </a:r>
        </a:p>
      </dgm:t>
    </dgm:pt>
    <dgm:pt modelId="{4AA05459-35FE-46DD-B1D1-72B7E8DB19CB}" type="parTrans" cxnId="{6A2D8A4D-137E-43E1-BE9F-8952BCB59948}">
      <dgm:prSet/>
      <dgm:spPr/>
      <dgm:t>
        <a:bodyPr/>
        <a:lstStyle/>
        <a:p>
          <a:endParaRPr lang="es-ES"/>
        </a:p>
      </dgm:t>
    </dgm:pt>
    <dgm:pt modelId="{83D6D940-186E-4273-AF64-3A4732E93C7D}" type="sibTrans" cxnId="{6A2D8A4D-137E-43E1-BE9F-8952BCB59948}">
      <dgm:prSet/>
      <dgm:spPr/>
      <dgm:t>
        <a:bodyPr/>
        <a:lstStyle/>
        <a:p>
          <a:endParaRPr lang="es-ES"/>
        </a:p>
      </dgm:t>
    </dgm:pt>
    <dgm:pt modelId="{348CEDB4-5B59-4991-8CC3-0780A20FE1C0}" type="pres">
      <dgm:prSet presAssocID="{1EEAF535-E34D-4906-A370-BE20BE2C1499}" presName="linear" presStyleCnt="0">
        <dgm:presLayoutVars>
          <dgm:dir/>
          <dgm:animLvl val="lvl"/>
          <dgm:resizeHandles val="exact"/>
        </dgm:presLayoutVars>
      </dgm:prSet>
      <dgm:spPr/>
    </dgm:pt>
    <dgm:pt modelId="{586D0534-1F1B-418C-83A7-894EC1162664}" type="pres">
      <dgm:prSet presAssocID="{A7EBB46F-B24B-4EF9-98F7-461EFF90C5F9}" presName="parentLin" presStyleCnt="0"/>
      <dgm:spPr/>
    </dgm:pt>
    <dgm:pt modelId="{55F2CF2F-4FEB-42AD-83DD-A12BD6B0E0BC}" type="pres">
      <dgm:prSet presAssocID="{A7EBB46F-B24B-4EF9-98F7-461EFF90C5F9}" presName="parentLeftMargin" presStyleLbl="node1" presStyleIdx="0" presStyleCnt="3"/>
      <dgm:spPr/>
    </dgm:pt>
    <dgm:pt modelId="{D38BECEF-EC20-4851-B03A-5835AA023FEC}" type="pres">
      <dgm:prSet presAssocID="{A7EBB46F-B24B-4EF9-98F7-461EFF90C5F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1BCD69-2D98-4E29-9354-F0A911D8AEDC}" type="pres">
      <dgm:prSet presAssocID="{A7EBB46F-B24B-4EF9-98F7-461EFF90C5F9}" presName="negativeSpace" presStyleCnt="0"/>
      <dgm:spPr/>
    </dgm:pt>
    <dgm:pt modelId="{9093EBC1-E798-4037-9474-EDE139AB2C25}" type="pres">
      <dgm:prSet presAssocID="{A7EBB46F-B24B-4EF9-98F7-461EFF90C5F9}" presName="childText" presStyleLbl="conFgAcc1" presStyleIdx="0" presStyleCnt="3">
        <dgm:presLayoutVars>
          <dgm:bulletEnabled val="1"/>
        </dgm:presLayoutVars>
      </dgm:prSet>
      <dgm:spPr/>
    </dgm:pt>
    <dgm:pt modelId="{D8E323BB-7ECB-4666-BADE-C30C86F70960}" type="pres">
      <dgm:prSet presAssocID="{7046CFCF-CBA4-4555-8A7A-F883E4309F76}" presName="spaceBetweenRectangles" presStyleCnt="0"/>
      <dgm:spPr/>
    </dgm:pt>
    <dgm:pt modelId="{DB100198-9F90-40CD-82DE-E993C99C4F0C}" type="pres">
      <dgm:prSet presAssocID="{21F674FC-78A8-42EB-B5E5-E1099B7E2C68}" presName="parentLin" presStyleCnt="0"/>
      <dgm:spPr/>
    </dgm:pt>
    <dgm:pt modelId="{DCF0A658-0AEF-49CB-8055-7167F8876CC3}" type="pres">
      <dgm:prSet presAssocID="{21F674FC-78A8-42EB-B5E5-E1099B7E2C68}" presName="parentLeftMargin" presStyleLbl="node1" presStyleIdx="0" presStyleCnt="3"/>
      <dgm:spPr/>
    </dgm:pt>
    <dgm:pt modelId="{B0D60E9E-5FFC-4A64-B94F-DE08DBBD1C40}" type="pres">
      <dgm:prSet presAssocID="{21F674FC-78A8-42EB-B5E5-E1099B7E2C6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F736B3-D12A-49BF-9407-28E867B4D466}" type="pres">
      <dgm:prSet presAssocID="{21F674FC-78A8-42EB-B5E5-E1099B7E2C68}" presName="negativeSpace" presStyleCnt="0"/>
      <dgm:spPr/>
    </dgm:pt>
    <dgm:pt modelId="{712364B0-C374-46F9-A8CC-4B16C3EB1B17}" type="pres">
      <dgm:prSet presAssocID="{21F674FC-78A8-42EB-B5E5-E1099B7E2C68}" presName="childText" presStyleLbl="conFgAcc1" presStyleIdx="1" presStyleCnt="3">
        <dgm:presLayoutVars>
          <dgm:bulletEnabled val="1"/>
        </dgm:presLayoutVars>
      </dgm:prSet>
      <dgm:spPr/>
    </dgm:pt>
    <dgm:pt modelId="{730BAE63-E0E6-42DF-863B-CDD9A1BD54CC}" type="pres">
      <dgm:prSet presAssocID="{B681F34D-D318-4E8B-952E-9E7101D8AA1E}" presName="spaceBetweenRectangles" presStyleCnt="0"/>
      <dgm:spPr/>
    </dgm:pt>
    <dgm:pt modelId="{7CD8E219-8A1E-42B6-833B-4BC6AA8D4001}" type="pres">
      <dgm:prSet presAssocID="{D01FECB2-37C8-4D4A-B721-66986F116BF9}" presName="parentLin" presStyleCnt="0"/>
      <dgm:spPr/>
    </dgm:pt>
    <dgm:pt modelId="{EF4CA285-C93D-4262-8C60-97ADEE1AD261}" type="pres">
      <dgm:prSet presAssocID="{D01FECB2-37C8-4D4A-B721-66986F116BF9}" presName="parentLeftMargin" presStyleLbl="node1" presStyleIdx="1" presStyleCnt="3"/>
      <dgm:spPr/>
    </dgm:pt>
    <dgm:pt modelId="{E86C349F-F290-4476-AB1B-C4606BE1AADB}" type="pres">
      <dgm:prSet presAssocID="{D01FECB2-37C8-4D4A-B721-66986F116BF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5C7600B-B9FB-479B-9F34-6E9AA989A613}" type="pres">
      <dgm:prSet presAssocID="{D01FECB2-37C8-4D4A-B721-66986F116BF9}" presName="negativeSpace" presStyleCnt="0"/>
      <dgm:spPr/>
    </dgm:pt>
    <dgm:pt modelId="{7CE5F789-9538-4E73-B013-0799181D60A9}" type="pres">
      <dgm:prSet presAssocID="{D01FECB2-37C8-4D4A-B721-66986F116B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6CEB50C-E507-4446-8B6F-77F8F6D5DC81}" type="presOf" srcId="{6B3315AC-2E59-4CA4-A462-8C94919CCBFD}" destId="{712364B0-C374-46F9-A8CC-4B16C3EB1B17}" srcOrd="0" destOrd="0" presId="urn:microsoft.com/office/officeart/2005/8/layout/list1"/>
    <dgm:cxn modelId="{B53F103A-60E5-43A3-A38F-2F8B28269C5A}" type="presOf" srcId="{1EEAF535-E34D-4906-A370-BE20BE2C1499}" destId="{348CEDB4-5B59-4991-8CC3-0780A20FE1C0}" srcOrd="0" destOrd="0" presId="urn:microsoft.com/office/officeart/2005/8/layout/list1"/>
    <dgm:cxn modelId="{F7E4763B-DE0B-4104-B168-265FAEC2D837}" srcId="{21F674FC-78A8-42EB-B5E5-E1099B7E2C68}" destId="{6B3315AC-2E59-4CA4-A462-8C94919CCBFD}" srcOrd="0" destOrd="0" parTransId="{08D8E0D5-DBCB-47ED-B589-E876DEBF05AD}" sibTransId="{F49E353F-D14A-4D55-99D9-7F4BE31EAE56}"/>
    <dgm:cxn modelId="{3DAADB41-46F7-4E30-8D54-50C318ECA6DD}" type="presOf" srcId="{EC72A1D4-D1D7-4DC7-B0E1-3C0E4233777B}" destId="{9093EBC1-E798-4037-9474-EDE139AB2C25}" srcOrd="0" destOrd="0" presId="urn:microsoft.com/office/officeart/2005/8/layout/list1"/>
    <dgm:cxn modelId="{01AFF76A-67F3-4BFE-A8D3-1A6BF1843CFB}" type="presOf" srcId="{A7EBB46F-B24B-4EF9-98F7-461EFF90C5F9}" destId="{55F2CF2F-4FEB-42AD-83DD-A12BD6B0E0BC}" srcOrd="0" destOrd="0" presId="urn:microsoft.com/office/officeart/2005/8/layout/list1"/>
    <dgm:cxn modelId="{6A2D8A4D-137E-43E1-BE9F-8952BCB59948}" srcId="{D01FECB2-37C8-4D4A-B721-66986F116BF9}" destId="{58816FB5-670D-4B77-998F-99A56991AE31}" srcOrd="0" destOrd="0" parTransId="{4AA05459-35FE-46DD-B1D1-72B7E8DB19CB}" sibTransId="{83D6D940-186E-4273-AF64-3A4732E93C7D}"/>
    <dgm:cxn modelId="{413D7450-DCFB-463A-BB01-15E3FBAE2F51}" type="presOf" srcId="{21F674FC-78A8-42EB-B5E5-E1099B7E2C68}" destId="{DCF0A658-0AEF-49CB-8055-7167F8876CC3}" srcOrd="0" destOrd="0" presId="urn:microsoft.com/office/officeart/2005/8/layout/list1"/>
    <dgm:cxn modelId="{3591F588-6CF2-4B1D-8C7E-976D40B98698}" type="presOf" srcId="{58816FB5-670D-4B77-998F-99A56991AE31}" destId="{7CE5F789-9538-4E73-B013-0799181D60A9}" srcOrd="0" destOrd="0" presId="urn:microsoft.com/office/officeart/2005/8/layout/list1"/>
    <dgm:cxn modelId="{026CA497-D8C2-47F4-9291-627980F4F152}" type="presOf" srcId="{A7EBB46F-B24B-4EF9-98F7-461EFF90C5F9}" destId="{D38BECEF-EC20-4851-B03A-5835AA023FEC}" srcOrd="1" destOrd="0" presId="urn:microsoft.com/office/officeart/2005/8/layout/list1"/>
    <dgm:cxn modelId="{BD1CE79F-1C60-4F43-A6AE-3427B3ED707D}" srcId="{1EEAF535-E34D-4906-A370-BE20BE2C1499}" destId="{D01FECB2-37C8-4D4A-B721-66986F116BF9}" srcOrd="2" destOrd="0" parTransId="{FDABAB77-CE23-473F-8875-D0F53B06C2AC}" sibTransId="{1A593B98-73B4-4631-BE2D-535F99BA84E4}"/>
    <dgm:cxn modelId="{B1CD73A8-1DAF-49BD-86CF-E41DF066C736}" type="presOf" srcId="{D01FECB2-37C8-4D4A-B721-66986F116BF9}" destId="{EF4CA285-C93D-4262-8C60-97ADEE1AD261}" srcOrd="0" destOrd="0" presId="urn:microsoft.com/office/officeart/2005/8/layout/list1"/>
    <dgm:cxn modelId="{CBB8FAC6-78BF-4608-A3BC-E2B7A7B259DF}" srcId="{1EEAF535-E34D-4906-A370-BE20BE2C1499}" destId="{21F674FC-78A8-42EB-B5E5-E1099B7E2C68}" srcOrd="1" destOrd="0" parTransId="{CE4BF4F7-0407-4375-A845-98FA7DEA4150}" sibTransId="{B681F34D-D318-4E8B-952E-9E7101D8AA1E}"/>
    <dgm:cxn modelId="{17D20CD7-0EF3-45CF-9DC7-4E2B6FF23CBF}" type="presOf" srcId="{21F674FC-78A8-42EB-B5E5-E1099B7E2C68}" destId="{B0D60E9E-5FFC-4A64-B94F-DE08DBBD1C40}" srcOrd="1" destOrd="0" presId="urn:microsoft.com/office/officeart/2005/8/layout/list1"/>
    <dgm:cxn modelId="{664245E7-D4B8-44E3-889E-072E7369EB31}" srcId="{1EEAF535-E34D-4906-A370-BE20BE2C1499}" destId="{A7EBB46F-B24B-4EF9-98F7-461EFF90C5F9}" srcOrd="0" destOrd="0" parTransId="{895729EE-C55F-4AAF-B4AB-B549B4DDD298}" sibTransId="{7046CFCF-CBA4-4555-8A7A-F883E4309F76}"/>
    <dgm:cxn modelId="{9F9A8CFB-CF9E-48E3-A264-6E5E8B12C7D9}" type="presOf" srcId="{D01FECB2-37C8-4D4A-B721-66986F116BF9}" destId="{E86C349F-F290-4476-AB1B-C4606BE1AADB}" srcOrd="1" destOrd="0" presId="urn:microsoft.com/office/officeart/2005/8/layout/list1"/>
    <dgm:cxn modelId="{FEE7C2FC-43E4-4592-9AE9-C8D0663208B2}" srcId="{A7EBB46F-B24B-4EF9-98F7-461EFF90C5F9}" destId="{EC72A1D4-D1D7-4DC7-B0E1-3C0E4233777B}" srcOrd="0" destOrd="0" parTransId="{22698E45-9AFE-4100-95DD-C29BE8566AEF}" sibTransId="{A27C9358-D52D-4403-B3EA-289919CD9C6C}"/>
    <dgm:cxn modelId="{CCC2F9DC-6CAB-4771-84FA-D6B7581F8429}" type="presParOf" srcId="{348CEDB4-5B59-4991-8CC3-0780A20FE1C0}" destId="{586D0534-1F1B-418C-83A7-894EC1162664}" srcOrd="0" destOrd="0" presId="urn:microsoft.com/office/officeart/2005/8/layout/list1"/>
    <dgm:cxn modelId="{9AA096B3-5DFF-48CD-8A59-852C6B73C739}" type="presParOf" srcId="{586D0534-1F1B-418C-83A7-894EC1162664}" destId="{55F2CF2F-4FEB-42AD-83DD-A12BD6B0E0BC}" srcOrd="0" destOrd="0" presId="urn:microsoft.com/office/officeart/2005/8/layout/list1"/>
    <dgm:cxn modelId="{86E32615-4965-4A5E-82BD-957E60DE62E7}" type="presParOf" srcId="{586D0534-1F1B-418C-83A7-894EC1162664}" destId="{D38BECEF-EC20-4851-B03A-5835AA023FEC}" srcOrd="1" destOrd="0" presId="urn:microsoft.com/office/officeart/2005/8/layout/list1"/>
    <dgm:cxn modelId="{5D37F113-2B44-4FA6-85F8-B9D63ED3DC9B}" type="presParOf" srcId="{348CEDB4-5B59-4991-8CC3-0780A20FE1C0}" destId="{871BCD69-2D98-4E29-9354-F0A911D8AEDC}" srcOrd="1" destOrd="0" presId="urn:microsoft.com/office/officeart/2005/8/layout/list1"/>
    <dgm:cxn modelId="{DB53C156-0985-4CBC-B349-B502D220B8DA}" type="presParOf" srcId="{348CEDB4-5B59-4991-8CC3-0780A20FE1C0}" destId="{9093EBC1-E798-4037-9474-EDE139AB2C25}" srcOrd="2" destOrd="0" presId="urn:microsoft.com/office/officeart/2005/8/layout/list1"/>
    <dgm:cxn modelId="{94BA485A-F61F-4366-BB49-FCFD694AFA98}" type="presParOf" srcId="{348CEDB4-5B59-4991-8CC3-0780A20FE1C0}" destId="{D8E323BB-7ECB-4666-BADE-C30C86F70960}" srcOrd="3" destOrd="0" presId="urn:microsoft.com/office/officeart/2005/8/layout/list1"/>
    <dgm:cxn modelId="{2F5E842B-F744-4651-9EC2-DCF9D6BBC24C}" type="presParOf" srcId="{348CEDB4-5B59-4991-8CC3-0780A20FE1C0}" destId="{DB100198-9F90-40CD-82DE-E993C99C4F0C}" srcOrd="4" destOrd="0" presId="urn:microsoft.com/office/officeart/2005/8/layout/list1"/>
    <dgm:cxn modelId="{303CDD5A-E536-4ECD-94F5-89257EDC1219}" type="presParOf" srcId="{DB100198-9F90-40CD-82DE-E993C99C4F0C}" destId="{DCF0A658-0AEF-49CB-8055-7167F8876CC3}" srcOrd="0" destOrd="0" presId="urn:microsoft.com/office/officeart/2005/8/layout/list1"/>
    <dgm:cxn modelId="{44F9ED5E-AD5F-4822-B570-C6BD457AC56E}" type="presParOf" srcId="{DB100198-9F90-40CD-82DE-E993C99C4F0C}" destId="{B0D60E9E-5FFC-4A64-B94F-DE08DBBD1C40}" srcOrd="1" destOrd="0" presId="urn:microsoft.com/office/officeart/2005/8/layout/list1"/>
    <dgm:cxn modelId="{EEFE3491-8C51-42E8-BA6C-8A191C3E6A9B}" type="presParOf" srcId="{348CEDB4-5B59-4991-8CC3-0780A20FE1C0}" destId="{43F736B3-D12A-49BF-9407-28E867B4D466}" srcOrd="5" destOrd="0" presId="urn:microsoft.com/office/officeart/2005/8/layout/list1"/>
    <dgm:cxn modelId="{4DB60433-5E74-488C-9BC5-631D323A5CF0}" type="presParOf" srcId="{348CEDB4-5B59-4991-8CC3-0780A20FE1C0}" destId="{712364B0-C374-46F9-A8CC-4B16C3EB1B17}" srcOrd="6" destOrd="0" presId="urn:microsoft.com/office/officeart/2005/8/layout/list1"/>
    <dgm:cxn modelId="{78F60459-B02E-421A-96D8-966F15216861}" type="presParOf" srcId="{348CEDB4-5B59-4991-8CC3-0780A20FE1C0}" destId="{730BAE63-E0E6-42DF-863B-CDD9A1BD54CC}" srcOrd="7" destOrd="0" presId="urn:microsoft.com/office/officeart/2005/8/layout/list1"/>
    <dgm:cxn modelId="{A667720B-CEC7-4C0F-B190-01EA45FB32E2}" type="presParOf" srcId="{348CEDB4-5B59-4991-8CC3-0780A20FE1C0}" destId="{7CD8E219-8A1E-42B6-833B-4BC6AA8D4001}" srcOrd="8" destOrd="0" presId="urn:microsoft.com/office/officeart/2005/8/layout/list1"/>
    <dgm:cxn modelId="{DC024D23-FD92-4893-A0DE-67D51FA4DB6B}" type="presParOf" srcId="{7CD8E219-8A1E-42B6-833B-4BC6AA8D4001}" destId="{EF4CA285-C93D-4262-8C60-97ADEE1AD261}" srcOrd="0" destOrd="0" presId="urn:microsoft.com/office/officeart/2005/8/layout/list1"/>
    <dgm:cxn modelId="{D3B3F0DD-9386-4A86-8E3B-9E1DACC652C2}" type="presParOf" srcId="{7CD8E219-8A1E-42B6-833B-4BC6AA8D4001}" destId="{E86C349F-F290-4476-AB1B-C4606BE1AADB}" srcOrd="1" destOrd="0" presId="urn:microsoft.com/office/officeart/2005/8/layout/list1"/>
    <dgm:cxn modelId="{4141C46C-93AA-4F0F-B3CF-A21342BBAE4B}" type="presParOf" srcId="{348CEDB4-5B59-4991-8CC3-0780A20FE1C0}" destId="{A5C7600B-B9FB-479B-9F34-6E9AA989A613}" srcOrd="9" destOrd="0" presId="urn:microsoft.com/office/officeart/2005/8/layout/list1"/>
    <dgm:cxn modelId="{0C02263F-E821-4EF0-8C2C-B03A1642B31E}" type="presParOf" srcId="{348CEDB4-5B59-4991-8CC3-0780A20FE1C0}" destId="{7CE5F789-9538-4E73-B013-0799181D60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64FFD-F070-4E9A-B4B1-AA491E3740E8}">
      <dsp:nvSpPr>
        <dsp:cNvPr id="0" name=""/>
        <dsp:cNvSpPr/>
      </dsp:nvSpPr>
      <dsp:spPr>
        <a:xfrm rot="5400000">
          <a:off x="4550125" y="-1820638"/>
          <a:ext cx="816673" cy="466678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w Cen MT" panose="020B0602020104020603" pitchFamily="34" charset="0"/>
            </a:rPr>
            <a:t>Aeróbico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w Cen MT" panose="020B0602020104020603" pitchFamily="34" charset="0"/>
            </a:rPr>
            <a:t>De fuerza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w Cen MT" panose="020B0602020104020603" pitchFamily="34" charset="0"/>
            </a:rPr>
            <a:t>Flexibilidad </a:t>
          </a:r>
        </a:p>
      </dsp:txBody>
      <dsp:txXfrm rot="-5400000">
        <a:off x="2625068" y="144286"/>
        <a:ext cx="4626921" cy="736939"/>
      </dsp:txXfrm>
    </dsp:sp>
    <dsp:sp modelId="{881F6CEE-9D1C-42DA-9B56-1C735070043D}">
      <dsp:nvSpPr>
        <dsp:cNvPr id="0" name=""/>
        <dsp:cNvSpPr/>
      </dsp:nvSpPr>
      <dsp:spPr>
        <a:xfrm>
          <a:off x="0" y="2334"/>
          <a:ext cx="2625068" cy="10208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Tw Cen MT" panose="020B0602020104020603" pitchFamily="34" charset="0"/>
            </a:rPr>
            <a:t>Tipo de ejercicio</a:t>
          </a:r>
        </a:p>
      </dsp:txBody>
      <dsp:txXfrm>
        <a:off x="49833" y="52167"/>
        <a:ext cx="2525402" cy="921176"/>
      </dsp:txXfrm>
    </dsp:sp>
    <dsp:sp modelId="{F904B2EE-9D85-4492-9E5C-DE46D4E50CF9}">
      <dsp:nvSpPr>
        <dsp:cNvPr id="0" name=""/>
        <dsp:cNvSpPr/>
      </dsp:nvSpPr>
      <dsp:spPr>
        <a:xfrm rot="5400000">
          <a:off x="4550125" y="-748753"/>
          <a:ext cx="816673" cy="466678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w Cen MT" panose="020B0602020104020603" pitchFamily="34" charset="0"/>
            </a:rPr>
            <a:t>Leve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w Cen MT" panose="020B0602020104020603" pitchFamily="34" charset="0"/>
            </a:rPr>
            <a:t>Moderada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w Cen MT" panose="020B0602020104020603" pitchFamily="34" charset="0"/>
            </a:rPr>
            <a:t>Vigorosa </a:t>
          </a:r>
        </a:p>
      </dsp:txBody>
      <dsp:txXfrm rot="-5400000">
        <a:off x="2625068" y="1216171"/>
        <a:ext cx="4626921" cy="736939"/>
      </dsp:txXfrm>
    </dsp:sp>
    <dsp:sp modelId="{42464B5C-1552-455F-AD16-EF637A3EF010}">
      <dsp:nvSpPr>
        <dsp:cNvPr id="0" name=""/>
        <dsp:cNvSpPr/>
      </dsp:nvSpPr>
      <dsp:spPr>
        <a:xfrm>
          <a:off x="0" y="1074219"/>
          <a:ext cx="2625068" cy="10208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Tw Cen MT" panose="020B0602020104020603" pitchFamily="34" charset="0"/>
            </a:rPr>
            <a:t>Intensidad</a:t>
          </a:r>
        </a:p>
      </dsp:txBody>
      <dsp:txXfrm>
        <a:off x="49833" y="1124052"/>
        <a:ext cx="2525402" cy="921176"/>
      </dsp:txXfrm>
    </dsp:sp>
    <dsp:sp modelId="{FC16ED24-47E8-48C2-95B7-A57EDD86379D}">
      <dsp:nvSpPr>
        <dsp:cNvPr id="0" name=""/>
        <dsp:cNvSpPr/>
      </dsp:nvSpPr>
      <dsp:spPr>
        <a:xfrm rot="5400000">
          <a:off x="4550125" y="323130"/>
          <a:ext cx="816673" cy="466678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w Cen MT" panose="020B0602020104020603" pitchFamily="34" charset="0"/>
            </a:rPr>
            <a:t> Tiempo cada día: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w Cen MT" panose="020B0602020104020603" pitchFamily="34" charset="0"/>
            </a:rPr>
            <a:t>Aeróbico al menos 30 minutos</a:t>
          </a:r>
        </a:p>
      </dsp:txBody>
      <dsp:txXfrm rot="-5400000">
        <a:off x="2625068" y="2288055"/>
        <a:ext cx="4626921" cy="736939"/>
      </dsp:txXfrm>
    </dsp:sp>
    <dsp:sp modelId="{95F7DDF1-90BE-4022-90E5-25385B37F500}">
      <dsp:nvSpPr>
        <dsp:cNvPr id="0" name=""/>
        <dsp:cNvSpPr/>
      </dsp:nvSpPr>
      <dsp:spPr>
        <a:xfrm>
          <a:off x="0" y="2146103"/>
          <a:ext cx="2625068" cy="10208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Tw Cen MT" panose="020B0602020104020603" pitchFamily="34" charset="0"/>
            </a:rPr>
            <a:t>Duración</a:t>
          </a:r>
        </a:p>
      </dsp:txBody>
      <dsp:txXfrm>
        <a:off x="49833" y="2195936"/>
        <a:ext cx="2525402" cy="921176"/>
      </dsp:txXfrm>
    </dsp:sp>
    <dsp:sp modelId="{87551023-7232-4ED0-9CDE-2154A3309717}">
      <dsp:nvSpPr>
        <dsp:cNvPr id="0" name=""/>
        <dsp:cNvSpPr/>
      </dsp:nvSpPr>
      <dsp:spPr>
        <a:xfrm rot="5400000">
          <a:off x="4550125" y="1395015"/>
          <a:ext cx="816673" cy="466678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w Cen MT" panose="020B0602020104020603" pitchFamily="34" charset="0"/>
            </a:rPr>
            <a:t>Cuántas veces por semana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w Cen MT" panose="020B0602020104020603" pitchFamily="34" charset="0"/>
            </a:rPr>
            <a:t>Aeróbico cinco días semanales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w Cen MT" panose="020B0602020104020603" pitchFamily="34" charset="0"/>
            </a:rPr>
            <a:t>De fuerza y flexibilidad 2-3 días semanales</a:t>
          </a:r>
        </a:p>
      </dsp:txBody>
      <dsp:txXfrm rot="-5400000">
        <a:off x="2625068" y="3359940"/>
        <a:ext cx="4626921" cy="736939"/>
      </dsp:txXfrm>
    </dsp:sp>
    <dsp:sp modelId="{3E887206-3704-4F13-8CEC-1C055267BF7F}">
      <dsp:nvSpPr>
        <dsp:cNvPr id="0" name=""/>
        <dsp:cNvSpPr/>
      </dsp:nvSpPr>
      <dsp:spPr>
        <a:xfrm>
          <a:off x="0" y="3217988"/>
          <a:ext cx="2625068" cy="10208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Tw Cen MT" panose="020B0602020104020603" pitchFamily="34" charset="0"/>
            </a:rPr>
            <a:t>Frecuencia</a:t>
          </a:r>
        </a:p>
      </dsp:txBody>
      <dsp:txXfrm>
        <a:off x="49833" y="3267821"/>
        <a:ext cx="2525402" cy="921176"/>
      </dsp:txXfrm>
    </dsp:sp>
    <dsp:sp modelId="{C7C576F4-6D91-49FD-8E9B-E5B6983CA21B}">
      <dsp:nvSpPr>
        <dsp:cNvPr id="0" name=""/>
        <dsp:cNvSpPr/>
      </dsp:nvSpPr>
      <dsp:spPr>
        <a:xfrm rot="5400000">
          <a:off x="4550125" y="2466899"/>
          <a:ext cx="816673" cy="4666788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latin typeface="Tw Cen MT" panose="020B0602020104020603" pitchFamily="34" charset="0"/>
            </a:rPr>
            <a:t>Incremento progresivo del tiempo y de la intensidad</a:t>
          </a:r>
        </a:p>
      </dsp:txBody>
      <dsp:txXfrm rot="-5400000">
        <a:off x="2625068" y="4431824"/>
        <a:ext cx="4626921" cy="736939"/>
      </dsp:txXfrm>
    </dsp:sp>
    <dsp:sp modelId="{DB36CBF2-DA1C-417D-A168-8CA34FD84D1C}">
      <dsp:nvSpPr>
        <dsp:cNvPr id="0" name=""/>
        <dsp:cNvSpPr/>
      </dsp:nvSpPr>
      <dsp:spPr>
        <a:xfrm>
          <a:off x="0" y="4289872"/>
          <a:ext cx="2625068" cy="10208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latin typeface="Tw Cen MT" panose="020B0602020104020603" pitchFamily="34" charset="0"/>
            </a:rPr>
            <a:t>Ritmo de progresión</a:t>
          </a:r>
        </a:p>
      </dsp:txBody>
      <dsp:txXfrm>
        <a:off x="49833" y="4339705"/>
        <a:ext cx="2525402" cy="921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EE611-053B-45CB-8CE0-1615F5C97BB3}">
      <dsp:nvSpPr>
        <dsp:cNvPr id="0" name=""/>
        <dsp:cNvSpPr/>
      </dsp:nvSpPr>
      <dsp:spPr>
        <a:xfrm>
          <a:off x="268284" y="-68738"/>
          <a:ext cx="3117198" cy="420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Tw Cen MT" panose="020B0602020104020603" pitchFamily="34" charset="0"/>
            </a:rPr>
            <a:t>Ejercicio moderado</a:t>
          </a:r>
        </a:p>
      </dsp:txBody>
      <dsp:txXfrm>
        <a:off x="268284" y="-68738"/>
        <a:ext cx="3117198" cy="420024"/>
      </dsp:txXfrm>
    </dsp:sp>
    <dsp:sp modelId="{27F1C456-619C-40F1-B0BF-336CDA0CE8BF}">
      <dsp:nvSpPr>
        <dsp:cNvPr id="0" name=""/>
        <dsp:cNvSpPr/>
      </dsp:nvSpPr>
      <dsp:spPr>
        <a:xfrm>
          <a:off x="6205" y="351286"/>
          <a:ext cx="3641355" cy="3830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dirty="0">
              <a:latin typeface="Tw Cen MT" panose="020B0602020104020603" pitchFamily="34" charset="0"/>
            </a:rPr>
            <a:t>Caminar a paso rápido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dirty="0">
              <a:latin typeface="Tw Cen MT" panose="020B0602020104020603" pitchFamily="34" charset="0"/>
            </a:rPr>
            <a:t>Bailar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dirty="0">
              <a:latin typeface="Tw Cen MT" panose="020B0602020104020603" pitchFamily="34" charset="0"/>
            </a:rPr>
            <a:t>Jardinería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dirty="0">
              <a:latin typeface="Tw Cen MT" panose="020B0602020104020603" pitchFamily="34" charset="0"/>
            </a:rPr>
            <a:t>Tareas domésticas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dirty="0">
              <a:latin typeface="Tw Cen MT" panose="020B0602020104020603" pitchFamily="34" charset="0"/>
            </a:rPr>
            <a:t>Caza y recolección tradicional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dirty="0">
              <a:latin typeface="Tw Cen MT" panose="020B0602020104020603" pitchFamily="34" charset="0"/>
            </a:rPr>
            <a:t>Participación activa en juegos con niños y paseos con animales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dirty="0">
              <a:latin typeface="Tw Cen MT" panose="020B0602020104020603" pitchFamily="34" charset="0"/>
            </a:rPr>
            <a:t>Trabajos de construcción general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0" kern="1200" dirty="0">
              <a:latin typeface="Tw Cen MT" panose="020B0602020104020603" pitchFamily="34" charset="0"/>
            </a:rPr>
            <a:t>Desplazamiento de cargas moderadas</a:t>
          </a:r>
        </a:p>
      </dsp:txBody>
      <dsp:txXfrm>
        <a:off x="6205" y="351286"/>
        <a:ext cx="3641355" cy="3830425"/>
      </dsp:txXfrm>
    </dsp:sp>
    <dsp:sp modelId="{9DC7EF83-8E90-4FB3-B5C1-B9F7C82C8739}">
      <dsp:nvSpPr>
        <dsp:cNvPr id="0" name=""/>
        <dsp:cNvSpPr/>
      </dsp:nvSpPr>
      <dsp:spPr>
        <a:xfrm>
          <a:off x="4381328" y="-68738"/>
          <a:ext cx="3117198" cy="420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latin typeface="Tw Cen MT" panose="020B0602020104020603" pitchFamily="34" charset="0"/>
            </a:rPr>
            <a:t>Ejercicios vigorosos</a:t>
          </a:r>
        </a:p>
      </dsp:txBody>
      <dsp:txXfrm>
        <a:off x="4381328" y="-68738"/>
        <a:ext cx="3117198" cy="420024"/>
      </dsp:txXfrm>
    </dsp:sp>
    <dsp:sp modelId="{EBDC5559-6286-417D-AF89-A9DD0DEB95CE}">
      <dsp:nvSpPr>
        <dsp:cNvPr id="0" name=""/>
        <dsp:cNvSpPr/>
      </dsp:nvSpPr>
      <dsp:spPr>
        <a:xfrm>
          <a:off x="4083542" y="351286"/>
          <a:ext cx="3712770" cy="38304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 err="1">
              <a:latin typeface="Tw Cen MT" panose="020B0602020104020603" pitchFamily="34" charset="0"/>
            </a:rPr>
            <a:t>Footing</a:t>
          </a:r>
          <a:r>
            <a:rPr lang="es-ES" sz="1800" kern="1200" dirty="0">
              <a:latin typeface="Tw Cen MT" panose="020B0602020104020603" pitchFamily="34" charset="0"/>
            </a:rPr>
            <a:t>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Tw Cen MT" panose="020B0602020104020603" pitchFamily="34" charset="0"/>
            </a:rPr>
            <a:t>Ascender a paso rápido o trepar por una ladera;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Tw Cen MT" panose="020B0602020104020603" pitchFamily="34" charset="0"/>
            </a:rPr>
            <a:t>Desplazamientos rápidos en bicicleta;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Tw Cen MT" panose="020B0602020104020603" pitchFamily="34" charset="0"/>
            </a:rPr>
            <a:t>Aerobic;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Tw Cen MT" panose="020B0602020104020603" pitchFamily="34" charset="0"/>
            </a:rPr>
            <a:t>Natación rápida;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Tw Cen MT" panose="020B0602020104020603" pitchFamily="34" charset="0"/>
            </a:rPr>
            <a:t>Deportes y juegos competitivos (p. ej., juegos tradicionales, fútbol, voleibol, hockey, baloncesto);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Tw Cen MT" panose="020B0602020104020603" pitchFamily="34" charset="0"/>
            </a:rPr>
            <a:t>Trabajo intenso con pala o excavación de zanjas;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latin typeface="Tw Cen MT" panose="020B0602020104020603" pitchFamily="34" charset="0"/>
            </a:rPr>
            <a:t>Desplazamiento de cargas pesadas (&gt; 20 kg).</a:t>
          </a:r>
        </a:p>
      </dsp:txBody>
      <dsp:txXfrm>
        <a:off x="4083542" y="351286"/>
        <a:ext cx="3712770" cy="3830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3EBC1-E798-4037-9474-EDE139AB2C25}">
      <dsp:nvSpPr>
        <dsp:cNvPr id="0" name=""/>
        <dsp:cNvSpPr/>
      </dsp:nvSpPr>
      <dsp:spPr>
        <a:xfrm>
          <a:off x="0" y="678396"/>
          <a:ext cx="2121408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45" tIns="291592" rIns="16464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/>
            <a:t>5-10 </a:t>
          </a:r>
          <a:r>
            <a:rPr lang="es-ES" sz="1400" kern="1200" dirty="0"/>
            <a:t>minutos</a:t>
          </a:r>
        </a:p>
      </dsp:txBody>
      <dsp:txXfrm>
        <a:off x="0" y="678396"/>
        <a:ext cx="2121408" cy="584325"/>
      </dsp:txXfrm>
    </dsp:sp>
    <dsp:sp modelId="{D38BECEF-EC20-4851-B03A-5835AA023FEC}">
      <dsp:nvSpPr>
        <dsp:cNvPr id="0" name=""/>
        <dsp:cNvSpPr/>
      </dsp:nvSpPr>
      <dsp:spPr>
        <a:xfrm>
          <a:off x="106070" y="471756"/>
          <a:ext cx="148498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9" tIns="0" rIns="5612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Precalentamiento</a:t>
          </a:r>
        </a:p>
      </dsp:txBody>
      <dsp:txXfrm>
        <a:off x="126245" y="491931"/>
        <a:ext cx="1444635" cy="372930"/>
      </dsp:txXfrm>
    </dsp:sp>
    <dsp:sp modelId="{712364B0-C374-46F9-A8CC-4B16C3EB1B17}">
      <dsp:nvSpPr>
        <dsp:cNvPr id="0" name=""/>
        <dsp:cNvSpPr/>
      </dsp:nvSpPr>
      <dsp:spPr>
        <a:xfrm>
          <a:off x="0" y="1544961"/>
          <a:ext cx="2121408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45" tIns="291592" rIns="16464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/>
            <a:t>40-50 </a:t>
          </a:r>
          <a:r>
            <a:rPr lang="es-ES" sz="1400" kern="1200" dirty="0"/>
            <a:t>minutos</a:t>
          </a:r>
        </a:p>
      </dsp:txBody>
      <dsp:txXfrm>
        <a:off x="0" y="1544961"/>
        <a:ext cx="2121408" cy="584325"/>
      </dsp:txXfrm>
    </dsp:sp>
    <dsp:sp modelId="{B0D60E9E-5FFC-4A64-B94F-DE08DBBD1C40}">
      <dsp:nvSpPr>
        <dsp:cNvPr id="0" name=""/>
        <dsp:cNvSpPr/>
      </dsp:nvSpPr>
      <dsp:spPr>
        <a:xfrm>
          <a:off x="106070" y="1338321"/>
          <a:ext cx="148498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9" tIns="0" rIns="5612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Fase principal</a:t>
          </a:r>
        </a:p>
      </dsp:txBody>
      <dsp:txXfrm>
        <a:off x="126245" y="1358496"/>
        <a:ext cx="1444635" cy="372930"/>
      </dsp:txXfrm>
    </dsp:sp>
    <dsp:sp modelId="{7CE5F789-9538-4E73-B013-0799181D60A9}">
      <dsp:nvSpPr>
        <dsp:cNvPr id="0" name=""/>
        <dsp:cNvSpPr/>
      </dsp:nvSpPr>
      <dsp:spPr>
        <a:xfrm>
          <a:off x="0" y="2411526"/>
          <a:ext cx="2121408" cy="584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45" tIns="291592" rIns="16464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10 minutos</a:t>
          </a:r>
        </a:p>
      </dsp:txBody>
      <dsp:txXfrm>
        <a:off x="0" y="2411526"/>
        <a:ext cx="2121408" cy="584325"/>
      </dsp:txXfrm>
    </dsp:sp>
    <dsp:sp modelId="{E86C349F-F290-4476-AB1B-C4606BE1AADB}">
      <dsp:nvSpPr>
        <dsp:cNvPr id="0" name=""/>
        <dsp:cNvSpPr/>
      </dsp:nvSpPr>
      <dsp:spPr>
        <a:xfrm>
          <a:off x="106070" y="2204886"/>
          <a:ext cx="1484985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129" tIns="0" rIns="5612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Volver a la calma</a:t>
          </a:r>
        </a:p>
      </dsp:txBody>
      <dsp:txXfrm>
        <a:off x="126245" y="2225061"/>
        <a:ext cx="1444635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052C3-0836-4DCA-92F3-CCFE4822EE91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F97EA-709B-4FDB-8BBB-3E4D7EFC09D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54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F97EA-709B-4FDB-8BBB-3E4D7EFC09D9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287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A05FC-6D2E-47B8-94F5-DCE36E8B73C7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A05FC-6D2E-47B8-94F5-DCE36E8B73C7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A05FC-6D2E-47B8-94F5-DCE36E8B73C7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A05FC-6D2E-47B8-94F5-DCE36E8B73C7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A05FC-6D2E-47B8-94F5-DCE36E8B73C7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A05FC-6D2E-47B8-94F5-DCE36E8B73C7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DC1B6-D14D-4B52-91D6-97821351B50A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90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A05FC-6D2E-47B8-94F5-DCE36E8B73C7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A05FC-6D2E-47B8-94F5-DCE36E8B73C7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A05FC-6D2E-47B8-94F5-DCE36E8B73C7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ES" dirty="0"/>
              <a:t>La intensidad refleja la velocidad a la que se realiza la actividad, o la magnitud del esfuerzo requerido para realizar un ejercicio o actividad. Se puede estimar preguntándose cuánto tiene que esforzarse una persona para realizar esa actividad.</a:t>
            </a:r>
          </a:p>
          <a:p>
            <a:pPr fontAlgn="base"/>
            <a:r>
              <a:rPr lang="es-ES" dirty="0"/>
              <a:t>La intensidad de diferentes formas de actividad física varía de una persona a otra. La intensidad de la actividad física depende de lo ejercitado que esté cada uno y de su forma física. Por consiguiente, los ejemplos siguientes son orientativos y variarán de una persona a otra.</a:t>
            </a:r>
            <a:r>
              <a:rPr lang="es-ES" sz="1200" b="1" dirty="0"/>
              <a:t> </a:t>
            </a:r>
          </a:p>
          <a:p>
            <a:pPr fontAlgn="base"/>
            <a:r>
              <a:rPr lang="es-ES" sz="1200" b="1" dirty="0"/>
              <a:t>Actividad física intensa</a:t>
            </a:r>
          </a:p>
          <a:p>
            <a:pPr fontAlgn="base"/>
            <a:r>
              <a:rPr lang="es-ES" sz="1200" dirty="0"/>
              <a:t>Requiere una gran cantidad de esfuerzo y provoca una respiración rápida y un aumento sustancial de la frecuencia cardíaca.</a:t>
            </a:r>
          </a:p>
          <a:p>
            <a:pPr fontAlgn="base"/>
            <a:r>
              <a:rPr lang="es-ES" sz="1200" b="1" dirty="0"/>
              <a:t>Otra forma de medir la intensidad</a:t>
            </a:r>
            <a:r>
              <a:rPr lang="es-ES" sz="1200" b="1" baseline="0" dirty="0"/>
              <a:t> es el test del habla:</a:t>
            </a:r>
          </a:p>
          <a:p>
            <a:r>
              <a:rPr lang="es-E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s-E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Ritmo suave</a:t>
            </a:r>
            <a:r>
              <a:rPr lang="es-E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 Podemos mantener una conversación de manera continuada durante un largo periodo de tiempo. Nos encontramos a una frecuencia cardíaca baja, menos del 50% de la frecuencia cardíaca máxima.</a:t>
            </a:r>
          </a:p>
          <a:p>
            <a:r>
              <a:rPr lang="es-E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s-E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Ritmo medio</a:t>
            </a:r>
            <a:r>
              <a:rPr lang="es-E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No podemos mantener una conversación continua, hay pausas, necesitamos ir cogiendo oxígeno más a menudo. Nos encontramos a una frecuencia cardíaca alrededor del 70%.</a:t>
            </a:r>
          </a:p>
          <a:p>
            <a:r>
              <a:rPr lang="es-E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s-E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Ritmo alto</a:t>
            </a:r>
            <a:r>
              <a:rPr lang="es-E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No podemos hablar, solo con monosílabos, y nos comunicamos con gestos, nos aparece rojez en la cara, sudor exagerado y descoordinación en algunos casos.</a:t>
            </a:r>
          </a:p>
          <a:p>
            <a:pPr fontAlgn="base"/>
            <a:endParaRPr lang="es-ES" sz="1200" dirty="0"/>
          </a:p>
          <a:p>
            <a:pPr fontAlgn="base"/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A05FC-6D2E-47B8-94F5-DCE36E8B73C7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AD200F6-6AC4-4D1F-9C11-D2A7C7BF3DD4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7FF5F33-A632-4D3A-833D-2987E48496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00F6-6AC4-4D1F-9C11-D2A7C7BF3DD4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F33-A632-4D3A-833D-2987E48496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00F6-6AC4-4D1F-9C11-D2A7C7BF3DD4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F33-A632-4D3A-833D-2987E48496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D6BF-C40A-4A72-83EA-8B0BE45BC6F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0104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00F6-6AC4-4D1F-9C11-D2A7C7BF3DD4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F33-A632-4D3A-833D-2987E48496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AD200F6-6AC4-4D1F-9C11-D2A7C7BF3DD4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7FF5F33-A632-4D3A-833D-2987E48496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00F6-6AC4-4D1F-9C11-D2A7C7BF3DD4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F33-A632-4D3A-833D-2987E48496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00F6-6AC4-4D1F-9C11-D2A7C7BF3DD4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F33-A632-4D3A-833D-2987E48496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00F6-6AC4-4D1F-9C11-D2A7C7BF3DD4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F33-A632-4D3A-833D-2987E48496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00F6-6AC4-4D1F-9C11-D2A7C7BF3DD4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F33-A632-4D3A-833D-2987E48496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00F6-6AC4-4D1F-9C11-D2A7C7BF3DD4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F33-A632-4D3A-833D-2987E48496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200F6-6AC4-4D1F-9C11-D2A7C7BF3DD4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F5F33-A632-4D3A-833D-2987E48496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D200F6-6AC4-4D1F-9C11-D2A7C7BF3DD4}" type="datetimeFigureOut">
              <a:rPr lang="es-ES" smtClean="0"/>
              <a:pPr/>
              <a:t>09/10/2022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FF5F33-A632-4D3A-833D-2987E48496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19.pn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4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Alimentación saludable </a:t>
            </a:r>
            <a:br>
              <a:rPr lang="es-ES" dirty="0"/>
            </a:br>
            <a:r>
              <a:rPr lang="es-ES" dirty="0"/>
              <a:t>Actividad 1 Metabolismo energético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sz="2600" b="1" dirty="0"/>
              <a:t>Escuela de Posgrado Hispano Cubana</a:t>
            </a:r>
          </a:p>
          <a:p>
            <a:r>
              <a:rPr lang="es-ES" sz="2600" b="1" dirty="0"/>
              <a:t>Mª Carmen García Parrilla</a:t>
            </a:r>
          </a:p>
          <a:p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888513"/>
              </p:ext>
            </p:extLst>
          </p:nvPr>
        </p:nvGraphicFramePr>
        <p:xfrm>
          <a:off x="156308" y="1099613"/>
          <a:ext cx="240823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 de Photo Editor" r:id="rId2" imgW="12733333" imgH="1343212" progId="">
                  <p:embed/>
                </p:oleObj>
              </mc:Choice>
              <mc:Fallback>
                <p:oleObj name="Foto de Photo Editor" r:id="rId2" imgW="12733333" imgH="1343212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08" y="1099613"/>
                        <a:ext cx="2408238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261158"/>
              </p:ext>
            </p:extLst>
          </p:nvPr>
        </p:nvGraphicFramePr>
        <p:xfrm>
          <a:off x="418250" y="288183"/>
          <a:ext cx="800950" cy="73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to de Photo Editor" r:id="rId4" imgW="5838095" imgH="5342857" progId="">
                  <p:embed/>
                </p:oleObj>
              </mc:Choice>
              <mc:Fallback>
                <p:oleObj name="Foto de Photo Editor" r:id="rId4" imgW="5838095" imgH="5342857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50" y="288183"/>
                        <a:ext cx="800950" cy="733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3E673563-05FF-293E-57FE-635AB94C06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867" y="93384"/>
            <a:ext cx="6858000" cy="38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3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3567550"/>
              </p:ext>
            </p:extLst>
          </p:nvPr>
        </p:nvGraphicFramePr>
        <p:xfrm>
          <a:off x="251520" y="255378"/>
          <a:ext cx="8229600" cy="658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Ligera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Moderada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Personas que pasan varias horas al día en actividades sedentarias,</a:t>
                      </a:r>
                    </a:p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no practican</a:t>
                      </a:r>
                    </a:p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regularmente deportes,</a:t>
                      </a:r>
                    </a:p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que usan el coche para los desplazamientos,</a:t>
                      </a:r>
                    </a:p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que pasan la mayor</a:t>
                      </a:r>
                    </a:p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parte del tiempo de ocio viendo la TV, leyendo, usando el ordenador o videojuegos. .:coser, cocinar, estudiar, conducir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Ej.: Pasear a 5 km/h, realizar trabajos pesados de la casa (limpiar cristales, barrer, etc.),</a:t>
                      </a:r>
                    </a:p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carpinteros, obreros de la construcción (excepto trabajos duros), industria química,</a:t>
                      </a:r>
                    </a:p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eléctrica, tareas agrícolas mecanizadas, golf, cuidado de niños, etc. Aquellas actividades</a:t>
                      </a:r>
                    </a:p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las que se desplacen o se manejen objetos de forma moderada.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Personas que diariamente andan largas distancias, usan la bicicleta para desplazarse,</a:t>
                      </a:r>
                    </a:p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desarrollan actividades vigorosas o practican deportes que requieren un alto nivel de</a:t>
                      </a:r>
                    </a:p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esfuerzo durante varias horas. </a:t>
                      </a:r>
                      <a:r>
                        <a:rPr kumimoji="0" lang="es-E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Tareas agrícolas no mecanizadas, mineros, forestales,</a:t>
                      </a:r>
                    </a:p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cavar, cortar leña, segar a mano, escalar, montañismo, jugar al fútbol, tenis, jogging,</a:t>
                      </a:r>
                    </a:p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bailar, esquiar, etc.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Actividad ligera o moderada 2 o 3 veces por semana.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Más de 30 minutos/día de actividad moderada y 20 minutos/semana de actividad</a:t>
                      </a:r>
                    </a:p>
                    <a:p>
                      <a:r>
                        <a:rPr kumimoji="0" lang="es-E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vigorosa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Actividad moderada o vigorosa todos los días.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02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Requerimiento calórico medio de </a:t>
            </a:r>
            <a:r>
              <a:rPr lang="es-ES" dirty="0" err="1"/>
              <a:t>varores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27990058"/>
              </p:ext>
            </p:extLst>
          </p:nvPr>
        </p:nvGraphicFramePr>
        <p:xfrm>
          <a:off x="457200" y="1219200"/>
          <a:ext cx="8147248" cy="393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sedentario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activo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1400-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1400-1600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1600-2000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9-13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1800-2200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2000-2600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14-18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2400-2800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2800-3200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19-30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2600-2800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31-50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2400-2600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2800-3000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+ 51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2200-2400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2400-2800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4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Requerimiento calórico medio de mujeres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90322021"/>
              </p:ext>
            </p:extLst>
          </p:nvPr>
        </p:nvGraphicFramePr>
        <p:xfrm>
          <a:off x="457200" y="1219200"/>
          <a:ext cx="8147248" cy="39379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6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Edad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sedentaria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activa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4-8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1200-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1400-1600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1400-1800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9-13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1600-2000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1800-2000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14-18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19-30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2000-2200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31-50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570">
                <a:tc>
                  <a:txBody>
                    <a:bodyPr/>
                    <a:lstStyle/>
                    <a:p>
                      <a:r>
                        <a:rPr lang="es-ES" dirty="0"/>
                        <a:t>+ 51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2000-2200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06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Gasto energético por actividades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00466"/>
              </p:ext>
            </p:extLst>
          </p:nvPr>
        </p:nvGraphicFramePr>
        <p:xfrm>
          <a:off x="1331640" y="1484784"/>
          <a:ext cx="6264696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Actividad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Gasto Kcal/min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1hora</a:t>
                      </a:r>
                      <a:r>
                        <a:rPr lang="es-ES" baseline="0" dirty="0"/>
                        <a:t> </a:t>
                      </a:r>
                    </a:p>
                    <a:p>
                      <a:r>
                        <a:rPr lang="es-ES" baseline="0" dirty="0"/>
                        <a:t>Varón 70 Kg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Pasear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0.038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Caminar 3.6Km/h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0.051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214,2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Caminar 5Jk/h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0.063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264,6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Ir en bici 8km/h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0.064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268,8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Bailar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0.070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Jugar a la petanca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0.052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218,4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Jugar al tenis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0.109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457,8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Nadar a braza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0,106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445,2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Nadar a </a:t>
                      </a:r>
                      <a:r>
                        <a:rPr lang="es-ES" dirty="0" err="1"/>
                        <a:t>crowl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0.173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726.6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55576" y="580526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Nota:  Para las mujeres hay que reducir el gasto en un 10%</a:t>
            </a:r>
          </a:p>
        </p:txBody>
      </p:sp>
    </p:spTree>
    <p:extLst>
      <p:ext uri="{BB962C8B-B14F-4D97-AF65-F5344CB8AC3E}">
        <p14:creationId xmlns:p14="http://schemas.microsoft.com/office/powerpoint/2010/main" val="1025914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5" y="328612"/>
            <a:ext cx="56578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70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física para niños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47825"/>
            <a:ext cx="6336703" cy="49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9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Gasto energético en distintas actividades</a:t>
            </a:r>
          </a:p>
        </p:txBody>
      </p:sp>
      <p:pic>
        <p:nvPicPr>
          <p:cNvPr id="22530" name="Imagen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454" t="4498" r="26152" b="29092"/>
          <a:stretch>
            <a:fillRect/>
          </a:stretch>
        </p:blipFill>
        <p:spPr bwMode="auto">
          <a:xfrm>
            <a:off x="2816872" y="1219200"/>
            <a:ext cx="3555328" cy="5000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Fondo suave con una linda mancha de acuarela azul vector gratuito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539" y="100013"/>
            <a:ext cx="6804829" cy="680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683568" y="1556794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Tw Cen MT" panose="020B0602020104020603" pitchFamily="34" charset="0"/>
              </a:rPr>
              <a:t>“</a:t>
            </a:r>
            <a:r>
              <a:rPr lang="es-ES" i="1" dirty="0">
                <a:latin typeface="Tw Cen MT" panose="020B0602020104020603" pitchFamily="34" charset="0"/>
              </a:rPr>
              <a:t>Cualquier movimiento corporal producido por los músculos esqueléticos, con el consiguiente </a:t>
            </a:r>
            <a:r>
              <a:rPr lang="es-ES" b="1" i="1" dirty="0">
                <a:latin typeface="Tw Cen MT" panose="020B0602020104020603" pitchFamily="34" charset="0"/>
              </a:rPr>
              <a:t>consumo de energía</a:t>
            </a:r>
            <a:r>
              <a:rPr lang="es-ES" i="1" dirty="0">
                <a:latin typeface="Tw Cen MT" panose="020B0602020104020603" pitchFamily="34" charset="0"/>
              </a:rPr>
              <a:t>”</a:t>
            </a:r>
          </a:p>
          <a:p>
            <a:pPr algn="ctr"/>
            <a:r>
              <a:rPr lang="es-ES" i="1" dirty="0">
                <a:latin typeface="Tw Cen MT" panose="020B0602020104020603" pitchFamily="34" charset="0"/>
              </a:rPr>
              <a:t>-</a:t>
            </a:r>
            <a:r>
              <a:rPr lang="es-ES" dirty="0">
                <a:latin typeface="Tw Cen MT" panose="020B0602020104020603" pitchFamily="34" charset="0"/>
              </a:rPr>
              <a:t>Organización Mundial de la Salud, OMS-</a:t>
            </a:r>
          </a:p>
          <a:p>
            <a:pPr algn="ctr"/>
            <a:endParaRPr lang="es-ES" i="1" dirty="0">
              <a:latin typeface="Tw Cen MT" panose="020B0602020104020603" pitchFamily="34" charset="0"/>
            </a:endParaRPr>
          </a:p>
          <a:p>
            <a:pPr algn="just"/>
            <a:r>
              <a:rPr lang="es-ES" dirty="0">
                <a:latin typeface="Tw Cen MT" panose="020B0602020104020603" pitchFamily="34" charset="0"/>
              </a:rPr>
              <a:t>Se consideran todas las acciones diarias que requieran </a:t>
            </a:r>
            <a:r>
              <a:rPr lang="es-ES" b="1" dirty="0">
                <a:latin typeface="Tw Cen MT" panose="020B0602020104020603" pitchFamily="34" charset="0"/>
              </a:rPr>
              <a:t>dinamismo</a:t>
            </a:r>
            <a:r>
              <a:rPr lang="es-ES" dirty="0">
                <a:latin typeface="Tw Cen MT" panose="020B0602020104020603" pitchFamily="34" charset="0"/>
              </a:rPr>
              <a:t>. Por ejemplo,</a:t>
            </a:r>
          </a:p>
          <a:p>
            <a:pPr algn="just"/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latin typeface="Tw Cen MT" panose="020B0602020104020603" pitchFamily="34" charset="0"/>
              </a:rPr>
              <a:t>Ir caminando al trabajo o al lugar de estudio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latin typeface="Tw Cen MT" panose="020B0602020104020603" pitchFamily="34" charset="0"/>
              </a:rPr>
              <a:t>Tareas domésticas</a:t>
            </a:r>
          </a:p>
          <a:p>
            <a:pPr marL="285750" indent="-285750" algn="just">
              <a:buFontTx/>
              <a:buChar char="-"/>
            </a:pPr>
            <a:r>
              <a:rPr lang="es-ES" dirty="0">
                <a:latin typeface="Tw Cen MT" panose="020B0602020104020603" pitchFamily="34" charset="0"/>
              </a:rPr>
              <a:t>Practicar algún deporte</a:t>
            </a:r>
          </a:p>
        </p:txBody>
      </p:sp>
      <p:pic>
        <p:nvPicPr>
          <p:cNvPr id="1026" name="Picture 2" descr="F:\USB UNIVERSIDAD\FARMACIA\5º CURSO\2º CUATRIMESTRE\TFG\TALLERES\1er TALLER\FOTOS ACTIVIDAD FÍSICA\CAMIN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29" y="4295560"/>
            <a:ext cx="1763944" cy="1168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USB UNIVERSIDAD\FARMACIA\5º CURSO\2º CUATRIMESTRE\TFG\TALLERES\1er TALLER\FOTOS ACTIVIDAD FÍSICA\DEPOR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48" y="4295560"/>
            <a:ext cx="1820319" cy="1214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USB UNIVERSIDAD\FARMACIA\5º CURSO\2º CUATRIMESTRE\TFG\TALLERES\1er TALLER\FOTOS ACTIVIDAD FÍSICA\TEN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44" y="4276546"/>
            <a:ext cx="1726341" cy="1206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1835696" y="507965"/>
            <a:ext cx="5472608" cy="6480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ACTIVIDAD </a:t>
            </a:r>
            <a:r>
              <a:rPr lang="es-ES" sz="4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FÍSICA</a:t>
            </a:r>
          </a:p>
        </p:txBody>
      </p:sp>
    </p:spTree>
    <p:extLst>
      <p:ext uri="{BB962C8B-B14F-4D97-AF65-F5344CB8AC3E}">
        <p14:creationId xmlns:p14="http://schemas.microsoft.com/office/powerpoint/2010/main" val="353342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2D3F65-8621-4F84-B46B-679936895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48178"/>
            <a:ext cx="6803726" cy="680982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914401" y="2182758"/>
            <a:ext cx="75470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Tw Cen MT" panose="020B0602020104020603" pitchFamily="34" charset="0"/>
              </a:rPr>
              <a:t>Actividad física</a:t>
            </a:r>
            <a:r>
              <a:rPr lang="es-ES" dirty="0">
                <a:latin typeface="Tw Cen MT" panose="020B0602020104020603" pitchFamily="34" charset="0"/>
              </a:rPr>
              <a:t>: es cualquier movimiento corporal producido por los músculos esqueléticos que produce un gasto energético. Dentro de la vida diaria, puede ser catalogada como: ocupacional, práctica de deportes, tareas caseras y otras actividades.</a:t>
            </a:r>
          </a:p>
          <a:p>
            <a:pPr algn="just"/>
            <a:endParaRPr lang="es-ES" dirty="0">
              <a:latin typeface="Tw Cen MT" panose="020B0602020104020603" pitchFamily="34" charset="0"/>
            </a:endParaRPr>
          </a:p>
          <a:p>
            <a:pPr algn="just"/>
            <a:r>
              <a:rPr lang="es-ES" dirty="0">
                <a:latin typeface="Tw Cen MT" panose="020B0602020104020603" pitchFamily="34" charset="0"/>
              </a:rPr>
              <a:t> </a:t>
            </a:r>
            <a:r>
              <a:rPr lang="es-ES" b="1" dirty="0">
                <a:latin typeface="Tw Cen MT" panose="020B0602020104020603" pitchFamily="34" charset="0"/>
              </a:rPr>
              <a:t>Ejercicio físico</a:t>
            </a:r>
            <a:r>
              <a:rPr lang="es-ES" dirty="0">
                <a:latin typeface="Tw Cen MT" panose="020B0602020104020603" pitchFamily="34" charset="0"/>
              </a:rPr>
              <a:t>: constituye un subgrupo en el que la actividad física es planificada, estructurada y repetitiva, y tiene como objetivo final e intermedio la mejora o el mantenimiento de la forma física. Incrementando la capacidad funcional del organismo.</a:t>
            </a:r>
          </a:p>
          <a:p>
            <a:pPr algn="just"/>
            <a:endParaRPr lang="es-ES" dirty="0">
              <a:latin typeface="Tw Cen MT" panose="020B0602020104020603" pitchFamily="34" charset="0"/>
            </a:endParaRPr>
          </a:p>
          <a:p>
            <a:pPr algn="just"/>
            <a:r>
              <a:rPr lang="es-ES" dirty="0">
                <a:latin typeface="Tw Cen MT" panose="020B0602020104020603" pitchFamily="34" charset="0"/>
              </a:rPr>
              <a:t> </a:t>
            </a:r>
            <a:r>
              <a:rPr lang="es-ES" b="1" dirty="0">
                <a:latin typeface="Tw Cen MT" panose="020B0602020104020603" pitchFamily="34" charset="0"/>
              </a:rPr>
              <a:t>Deporte</a:t>
            </a:r>
            <a:r>
              <a:rPr lang="es-ES" dirty="0">
                <a:latin typeface="Tw Cen MT" panose="020B0602020104020603" pitchFamily="34" charset="0"/>
              </a:rPr>
              <a:t> es la realización de un ejercicio físico sometido a unas reglas de juego, y realizado con una sistemática encaminado a un objetivo que es la competición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C4FF6D7-75EE-476E-B651-A144FF73C385}"/>
              </a:ext>
            </a:extLst>
          </p:cNvPr>
          <p:cNvSpPr/>
          <p:nvPr/>
        </p:nvSpPr>
        <p:spPr>
          <a:xfrm>
            <a:off x="2020193" y="935756"/>
            <a:ext cx="5335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ALGUNAS DIFERENCIAS…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757789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5B50036-3C92-46C3-9412-335DE4783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37" y="-1817397"/>
            <a:ext cx="8643564" cy="8651308"/>
          </a:xfrm>
          <a:prstGeom prst="rect">
            <a:avLst/>
          </a:prstGeom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397772"/>
              </p:ext>
            </p:extLst>
          </p:nvPr>
        </p:nvGraphicFramePr>
        <p:xfrm>
          <a:off x="999338" y="1136390"/>
          <a:ext cx="7291857" cy="531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Rectángulo">
            <a:extLst>
              <a:ext uri="{FF2B5EF4-FFF2-40B4-BE49-F238E27FC236}">
                <a16:creationId xmlns:a16="http://schemas.microsoft.com/office/drawing/2014/main" id="{993EA355-E3BD-4431-BC2B-1EF266AC0D61}"/>
              </a:ext>
            </a:extLst>
          </p:cNvPr>
          <p:cNvSpPr/>
          <p:nvPr/>
        </p:nvSpPr>
        <p:spPr>
          <a:xfrm>
            <a:off x="2002665" y="126711"/>
            <a:ext cx="5138670" cy="87784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CONCEPTOS CLAVE PARA REALIZAR 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EJERCICIO FÍSICO </a:t>
            </a:r>
          </a:p>
        </p:txBody>
      </p:sp>
    </p:spTree>
    <p:extLst>
      <p:ext uri="{BB962C8B-B14F-4D97-AF65-F5344CB8AC3E}">
        <p14:creationId xmlns:p14="http://schemas.microsoft.com/office/powerpoint/2010/main" val="77418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Guión</a:t>
            </a:r>
            <a:r>
              <a:rPr lang="es-ES" dirty="0"/>
              <a:t> de la actividad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Nociones teóricas</a:t>
            </a:r>
          </a:p>
          <a:p>
            <a:pPr lvl="1"/>
            <a:r>
              <a:rPr lang="es-ES" dirty="0"/>
              <a:t>Balance energético</a:t>
            </a:r>
          </a:p>
          <a:p>
            <a:pPr lvl="1"/>
            <a:r>
              <a:rPr lang="es-ES" dirty="0"/>
              <a:t>Gasto energético: Metabolismo basal y Actividad Física</a:t>
            </a:r>
          </a:p>
          <a:p>
            <a:pPr lvl="1"/>
            <a:r>
              <a:rPr lang="es-ES" dirty="0"/>
              <a:t>Valor calórico de los alimentos</a:t>
            </a:r>
          </a:p>
          <a:p>
            <a:pPr lvl="1"/>
            <a:r>
              <a:rPr lang="es-ES" dirty="0"/>
              <a:t> Ejercicios prácticos</a:t>
            </a:r>
          </a:p>
          <a:p>
            <a:r>
              <a:rPr lang="es-ES" dirty="0"/>
              <a:t>Cálculos del requerimiento energético para un día normal</a:t>
            </a:r>
          </a:p>
          <a:p>
            <a:r>
              <a:rPr lang="es-ES" dirty="0"/>
              <a:t>Energía y actividad física</a:t>
            </a:r>
          </a:p>
          <a:p>
            <a:endParaRPr lang="es-ES" dirty="0"/>
          </a:p>
          <a:p>
            <a:endParaRPr lang="es-ES" dirty="0"/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782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7" descr="Fondo suave con una linda mancha de acuarela azul vector gratuito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43" y="64531"/>
            <a:ext cx="6804829" cy="680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Triángulo rectángulo"/>
          <p:cNvSpPr/>
          <p:nvPr/>
        </p:nvSpPr>
        <p:spPr>
          <a:xfrm flipH="1">
            <a:off x="1923491" y="5556972"/>
            <a:ext cx="4596555" cy="86409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86872" y="6356352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3106864" y="568224"/>
            <a:ext cx="4611996" cy="4916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VIGOR DEL EJERCICIO FISICO </a:t>
            </a:r>
          </a:p>
        </p:txBody>
      </p:sp>
      <p:sp>
        <p:nvSpPr>
          <p:cNvPr id="15" name="14 Triángulo rectángulo"/>
          <p:cNvSpPr/>
          <p:nvPr/>
        </p:nvSpPr>
        <p:spPr>
          <a:xfrm rot="5400000" flipV="1">
            <a:off x="2609021" y="566562"/>
            <a:ext cx="491629" cy="504057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683568" y="1268762"/>
            <a:ext cx="3456384" cy="2936849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5004047" y="1268761"/>
            <a:ext cx="3456384" cy="2936848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683569" y="1482045"/>
            <a:ext cx="1800199" cy="4916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MODERADA</a:t>
            </a:r>
          </a:p>
        </p:txBody>
      </p:sp>
      <p:sp>
        <p:nvSpPr>
          <p:cNvPr id="23" name="22 Triángulo rectángulo"/>
          <p:cNvSpPr/>
          <p:nvPr/>
        </p:nvSpPr>
        <p:spPr>
          <a:xfrm rot="5400000" flipH="1">
            <a:off x="2489983" y="1475834"/>
            <a:ext cx="491629" cy="504057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5004047" y="1482045"/>
            <a:ext cx="1664458" cy="4916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INTENSA</a:t>
            </a:r>
          </a:p>
        </p:txBody>
      </p:sp>
      <p:sp>
        <p:nvSpPr>
          <p:cNvPr id="25" name="24 Triángulo rectángulo"/>
          <p:cNvSpPr/>
          <p:nvPr/>
        </p:nvSpPr>
        <p:spPr>
          <a:xfrm rot="5400000" flipH="1">
            <a:off x="6674721" y="1475834"/>
            <a:ext cx="491629" cy="504057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Plana, Diseño, Símbolo, Icono, Www, Interne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9" y="2144640"/>
            <a:ext cx="403002" cy="4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Plana, Diseño, Símbolo, Icono, Www, Internet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94" y="2144640"/>
            <a:ext cx="403002" cy="40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31640" y="2022977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w Cen MT" panose="020B0602020104020603" pitchFamily="34" charset="0"/>
              </a:rPr>
              <a:t>Mínimo 150 minutos semanales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5692841" y="202297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w Cen MT" panose="020B0602020104020603" pitchFamily="34" charset="0"/>
              </a:rPr>
              <a:t>Mínimo 75 minutos semanales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778369" y="2728282"/>
            <a:ext cx="3217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w Cen MT" panose="020B0602020104020603" pitchFamily="34" charset="0"/>
              </a:rPr>
              <a:t>Aproximadamente, 22 minutos diarios</a:t>
            </a:r>
          </a:p>
          <a:p>
            <a:endParaRPr lang="es-ES" dirty="0">
              <a:latin typeface="Tw Cen MT" panose="020B0602020104020603" pitchFamily="34" charset="0"/>
            </a:endParaRPr>
          </a:p>
          <a:p>
            <a:r>
              <a:rPr lang="es-ES" dirty="0">
                <a:latin typeface="Tw Cen MT" panose="020B0602020104020603" pitchFamily="34" charset="0"/>
              </a:rPr>
              <a:t>Por ejemplo, caminar a un ritmo moderado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172596" y="2698795"/>
            <a:ext cx="3217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w Cen MT" panose="020B0602020104020603" pitchFamily="34" charset="0"/>
              </a:rPr>
              <a:t>Aproximadamente, 12 minutos diarios</a:t>
            </a:r>
          </a:p>
          <a:p>
            <a:endParaRPr lang="es-ES" dirty="0">
              <a:latin typeface="Tw Cen MT" panose="020B0602020104020603" pitchFamily="34" charset="0"/>
            </a:endParaRPr>
          </a:p>
          <a:p>
            <a:r>
              <a:rPr lang="es-ES" dirty="0">
                <a:latin typeface="Tw Cen MT" panose="020B0602020104020603" pitchFamily="34" charset="0"/>
              </a:rPr>
              <a:t>Por ejemplo, correr</a:t>
            </a:r>
          </a:p>
        </p:txBody>
      </p:sp>
      <p:pic>
        <p:nvPicPr>
          <p:cNvPr id="13" name="Picture 2" descr="Hombre, Mujer, Ejecución, Correr Por La Mañana, Mari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92" y="5549525"/>
            <a:ext cx="943079" cy="10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reja, Ejercicio, Silueta, Camin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228" y="5602730"/>
            <a:ext cx="954221" cy="95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lueta, Rueda, Ciclista, Bicicleta, Sentado, Activ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926" y="5502539"/>
            <a:ext cx="724605" cy="11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scalador, Excursionista, Brown, Caminar, Palo, Mochila"/>
          <p:cNvPicPr>
            <a:picLocks noChangeAspect="1" noChangeArrowheads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63" y="5451990"/>
            <a:ext cx="752412" cy="108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117" l="0" r="100000">
                        <a14:foregroundMark x1="15729" y1="68728" x2="30208" y2="15548"/>
                        <a14:foregroundMark x1="10104" y1="40106" x2="43646" y2="19258"/>
                        <a14:foregroundMark x1="80625" y1="81979" x2="54896" y2="9717"/>
                        <a14:foregroundMark x1="60521" y1="63074" x2="44792" y2="55477"/>
                        <a14:foregroundMark x1="70625" y1="72438" x2="48125" y2="32509"/>
                        <a14:foregroundMark x1="47083" y1="78269" x2="29167" y2="24912"/>
                        <a14:foregroundMark x1="88542" y1="63074" x2="67188" y2="36396"/>
                        <a14:foregroundMark x1="89583" y1="30742" x2="72813" y2="11661"/>
                        <a14:foregroundMark x1="32500" y1="17314" x2="66146" y2="15548"/>
                        <a14:foregroundMark x1="11111" y1="54286" x2="3367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92" y="5793332"/>
            <a:ext cx="1236936" cy="7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36 CuadroTexto"/>
          <p:cNvSpPr txBox="1"/>
          <p:nvPr/>
        </p:nvSpPr>
        <p:spPr>
          <a:xfrm>
            <a:off x="680083" y="4317718"/>
            <a:ext cx="7780348" cy="923330"/>
          </a:xfrm>
          <a:prstGeom prst="rect">
            <a:avLst/>
          </a:prstGeom>
          <a:solidFill>
            <a:srgbClr val="FFFF99"/>
          </a:solidFill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Tw Cen MT" panose="020B0602020104020603" pitchFamily="34" charset="0"/>
              </a:rPr>
              <a:t>El esfuerzo debe ser </a:t>
            </a:r>
            <a:r>
              <a:rPr lang="es-ES" b="1" dirty="0">
                <a:latin typeface="Tw Cen MT" panose="020B0602020104020603" pitchFamily="34" charset="0"/>
              </a:rPr>
              <a:t>progresivo</a:t>
            </a:r>
            <a:r>
              <a:rPr lang="es-ES" dirty="0">
                <a:latin typeface="Tw Cen MT" panose="020B0602020104020603" pitchFamily="34" charset="0"/>
              </a:rPr>
              <a:t>. Es recomendable </a:t>
            </a:r>
            <a:r>
              <a:rPr lang="es-ES" b="1" dirty="0">
                <a:latin typeface="Tw Cen MT" panose="020B0602020104020603" pitchFamily="34" charset="0"/>
              </a:rPr>
              <a:t>alternar intensidades </a:t>
            </a:r>
            <a:r>
              <a:rPr lang="es-ES" dirty="0">
                <a:latin typeface="Tw Cen MT" panose="020B0602020104020603" pitchFamily="34" charset="0"/>
              </a:rPr>
              <a:t>durante el ejercicio. </a:t>
            </a:r>
            <a:r>
              <a:rPr lang="es-ES" b="1" dirty="0">
                <a:latin typeface="Tw Cen MT" panose="020B0602020104020603" pitchFamily="34" charset="0"/>
              </a:rPr>
              <a:t>La OMS recomienda practicar al menos 300 minutos semanales, para obtener beneficios para la salud</a:t>
            </a:r>
            <a:r>
              <a:rPr lang="es-ES" dirty="0"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230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7" descr="Fondo suave con una linda mancha de acuarela azul vector gratuito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4" y="42188"/>
            <a:ext cx="6804829" cy="680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65602" y="6433046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4872681" y="543776"/>
            <a:ext cx="2772308" cy="4916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EJERCICIO AERÓBICO</a:t>
            </a:r>
          </a:p>
        </p:txBody>
      </p:sp>
      <p:sp>
        <p:nvSpPr>
          <p:cNvPr id="8" name="7 Triángulo rectángulo"/>
          <p:cNvSpPr/>
          <p:nvPr/>
        </p:nvSpPr>
        <p:spPr>
          <a:xfrm rot="16200000">
            <a:off x="4374838" y="537563"/>
            <a:ext cx="491629" cy="504057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2" descr="Plana, Diseño, Símbolo, Icono, Www, Internet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73" y="536461"/>
            <a:ext cx="403002" cy="4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908275" y="524323"/>
            <a:ext cx="346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w Cen MT" panose="020B0602020104020603" pitchFamily="34" charset="0"/>
              </a:rPr>
              <a:t>Mínimo 5 días a la semana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004353" y="1159584"/>
            <a:ext cx="6789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El tiempo depende de la intensidad del ejercicio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Se recomienda alternar la intensidad del ejercicio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w Cen MT" panose="020B0602020104020603" pitchFamily="34" charset="0"/>
              </a:rPr>
              <a:t>Objetivo a alcanzar: superar los 300 minutos semanales</a:t>
            </a:r>
          </a:p>
        </p:txBody>
      </p:sp>
      <p:pic>
        <p:nvPicPr>
          <p:cNvPr id="37" name="Picture 4" descr="Urbana, Personas, Multitud, Ciudadanos, Ciud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26" y="2931451"/>
            <a:ext cx="1759436" cy="1167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Fitness, Aerobic, Plaza, Público, Gente, Ba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25" y="4373686"/>
            <a:ext cx="1773337" cy="1176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-17127" y="326271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w Cen MT" panose="020B0602020104020603" pitchFamily="34" charset="0"/>
              </a:rPr>
              <a:t>Caminar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-233285" y="4702054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w Cen MT" panose="020B0602020104020603" pitchFamily="34" charset="0"/>
              </a:rPr>
              <a:t>Aerobic</a:t>
            </a:r>
          </a:p>
        </p:txBody>
      </p:sp>
      <p:pic>
        <p:nvPicPr>
          <p:cNvPr id="41" name="Picture 2" descr="Corriendo, A Pie, Parque, Amsterdam, Viejo, Hombr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2" t="23650" r="17856" b="16213"/>
          <a:stretch/>
        </p:blipFill>
        <p:spPr bwMode="auto">
          <a:xfrm>
            <a:off x="3490060" y="2927469"/>
            <a:ext cx="1792433" cy="1176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Sevilla, España, De La Junta De Andalucía, El Flamenco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29"/>
          <a:stretch/>
        </p:blipFill>
        <p:spPr bwMode="auto">
          <a:xfrm>
            <a:off x="3527070" y="4652976"/>
            <a:ext cx="1792433" cy="1176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3150892" y="4234133"/>
            <a:ext cx="241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w Cen MT" panose="020B0602020104020603" pitchFamily="34" charset="0"/>
              </a:rPr>
              <a:t>Correr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3581101" y="6082506"/>
            <a:ext cx="1738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w Cen MT" panose="020B0602020104020603" pitchFamily="34" charset="0"/>
              </a:rPr>
              <a:t>Bailar</a:t>
            </a:r>
          </a:p>
        </p:txBody>
      </p:sp>
      <p:pic>
        <p:nvPicPr>
          <p:cNvPr id="45" name="Picture 6" descr="Montar En Bicicleta, Personas, Asia, China, Activo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4" t="8008" r="14279" b="10077"/>
          <a:stretch/>
        </p:blipFill>
        <p:spPr bwMode="auto">
          <a:xfrm>
            <a:off x="5648191" y="2890565"/>
            <a:ext cx="1832693" cy="1185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Baloncesto, Equipo, Jugar, Puntuación, Deportes, Bol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"/>
          <a:stretch/>
        </p:blipFill>
        <p:spPr bwMode="auto">
          <a:xfrm>
            <a:off x="5646946" y="4399612"/>
            <a:ext cx="1832693" cy="1185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46 CuadroTexto"/>
          <p:cNvSpPr txBox="1"/>
          <p:nvPr/>
        </p:nvSpPr>
        <p:spPr>
          <a:xfrm>
            <a:off x="7025449" y="3139601"/>
            <a:ext cx="241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w Cen MT" panose="020B0602020104020603" pitchFamily="34" charset="0"/>
              </a:rPr>
              <a:t>Montar en </a:t>
            </a:r>
          </a:p>
          <a:p>
            <a:pPr algn="ctr"/>
            <a:r>
              <a:rPr lang="es-ES" sz="1600" dirty="0">
                <a:latin typeface="Tw Cen MT" panose="020B0602020104020603" pitchFamily="34" charset="0"/>
              </a:rPr>
              <a:t>bicicleta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7095976" y="4599810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Tw Cen MT" panose="020B0602020104020603" pitchFamily="34" charset="0"/>
              </a:rPr>
              <a:t>Practicar algún </a:t>
            </a:r>
          </a:p>
          <a:p>
            <a:pPr algn="ctr"/>
            <a:r>
              <a:rPr lang="es-ES" sz="1600" dirty="0">
                <a:latin typeface="Tw Cen MT" panose="020B0602020104020603" pitchFamily="34" charset="0"/>
              </a:rPr>
              <a:t>deporte durante </a:t>
            </a:r>
          </a:p>
          <a:p>
            <a:pPr algn="ctr"/>
            <a:r>
              <a:rPr lang="es-ES" sz="1600" dirty="0">
                <a:latin typeface="Tw Cen MT" panose="020B0602020104020603" pitchFamily="34" charset="0"/>
              </a:rPr>
              <a:t>al menos 30’</a:t>
            </a:r>
          </a:p>
        </p:txBody>
      </p:sp>
    </p:spTree>
    <p:extLst>
      <p:ext uri="{BB962C8B-B14F-4D97-AF65-F5344CB8AC3E}">
        <p14:creationId xmlns:p14="http://schemas.microsoft.com/office/powerpoint/2010/main" val="3857638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Fondo suave con una linda mancha de acuarela azul vector gratuito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6" y="34057"/>
            <a:ext cx="6804829" cy="680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65602" y="6433046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22</a:t>
            </a:fld>
            <a:endParaRPr lang="es-ES" dirty="0"/>
          </a:p>
        </p:txBody>
      </p:sp>
      <p:pic>
        <p:nvPicPr>
          <p:cNvPr id="9" name="Picture 2" descr="Plana, Diseño, Símbolo, Icono, Www, Internet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84" y="539003"/>
            <a:ext cx="403002" cy="4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4488351" y="707335"/>
            <a:ext cx="3433488" cy="4909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FORTALECIMIENTO MUSCULAR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794086" y="398057"/>
            <a:ext cx="2804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Tw Cen MT" panose="020B0602020104020603" pitchFamily="34" charset="0"/>
              </a:rPr>
              <a:t>Mínimo 2 días a la semana </a:t>
            </a:r>
            <a:r>
              <a:rPr lang="es-ES" dirty="0">
                <a:latin typeface="Tw Cen MT" panose="020B0602020104020603" pitchFamily="34" charset="0"/>
              </a:rPr>
              <a:t>(días no consecutivos)</a:t>
            </a:r>
            <a:endParaRPr lang="es-ES" b="1" dirty="0">
              <a:latin typeface="Tw Cen MT" panose="020B06020201040206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1004355" y="1196752"/>
            <a:ext cx="630395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El tiempo depende de la intensidad del ejercicio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Trabajar: tren superior, tronco y tren inferior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2 a 3 series de 8-12 repeticiones por grupo muscular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Aumentar progresivamente la carga</a:t>
            </a:r>
          </a:p>
        </p:txBody>
      </p:sp>
      <p:pic>
        <p:nvPicPr>
          <p:cNvPr id="26" name="Picture 4" descr="Deporte, Entrenamiento De Fuerza, Muj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69" y="2782988"/>
            <a:ext cx="1801635" cy="1201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Deporte, Exercise, Rostro De Hombre, Cuerp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07" y="4227064"/>
            <a:ext cx="1853582" cy="1235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Mujer haciendo ejercicios con banda elástica. Foto grat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98" y="3852319"/>
            <a:ext cx="1803074" cy="1201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Medidas, Escalera, Escalada, Pasos Para El Éxit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4" y="3158905"/>
            <a:ext cx="1801635" cy="1201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CuadroTexto"/>
          <p:cNvSpPr txBox="1"/>
          <p:nvPr/>
        </p:nvSpPr>
        <p:spPr>
          <a:xfrm>
            <a:off x="2049924" y="3384361"/>
            <a:ext cx="241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w Cen MT" panose="020B0602020104020603" pitchFamily="34" charset="0"/>
              </a:rPr>
              <a:t>Subir y bajar escaleras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3255804" y="5099015"/>
            <a:ext cx="246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Tw Cen MT" panose="020B0602020104020603" pitchFamily="34" charset="0"/>
              </a:rPr>
              <a:t>Ejercicios de auto-cargas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3664151" y="4313627"/>
            <a:ext cx="3184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latin typeface="Tw Cen MT" panose="020B0602020104020603" pitchFamily="34" charset="0"/>
              </a:rPr>
              <a:t>Ejercicios con bandas elásticas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3882250" y="3191204"/>
            <a:ext cx="2776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>
                <a:latin typeface="Tw Cen MT" panose="020B0602020104020603" pitchFamily="34" charset="0"/>
              </a:rPr>
              <a:t>Ejercicios con cargas ligeras</a:t>
            </a:r>
          </a:p>
        </p:txBody>
      </p:sp>
    </p:spTree>
    <p:extLst>
      <p:ext uri="{BB962C8B-B14F-4D97-AF65-F5344CB8AC3E}">
        <p14:creationId xmlns:p14="http://schemas.microsoft.com/office/powerpoint/2010/main" val="2408259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7" descr="Fondo suave con una linda mancha de acuarela azul vector gratuito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86" y="34057"/>
            <a:ext cx="6804829" cy="680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65602" y="6433046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3852351" y="923062"/>
            <a:ext cx="3546483" cy="4916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EJERCICIOS DE FLEXIBILIDAD</a:t>
            </a:r>
          </a:p>
        </p:txBody>
      </p:sp>
      <p:sp>
        <p:nvSpPr>
          <p:cNvPr id="19" name="18 Triángulo rectángulo"/>
          <p:cNvSpPr/>
          <p:nvPr/>
        </p:nvSpPr>
        <p:spPr>
          <a:xfrm rot="16200000">
            <a:off x="3354508" y="922655"/>
            <a:ext cx="491629" cy="504057"/>
          </a:xfrm>
          <a:prstGeom prst="rtTriangl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CuadroTexto"/>
          <p:cNvSpPr txBox="1"/>
          <p:nvPr/>
        </p:nvSpPr>
        <p:spPr>
          <a:xfrm>
            <a:off x="1004355" y="1700811"/>
            <a:ext cx="69700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Estiramientos de cada grupo muscular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10-30 segundos por ejercicio | 2 repeticiones por grupo muscular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No hacer rebotes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w Cen MT" panose="020B0602020104020603" pitchFamily="34" charset="0"/>
              </a:rPr>
              <a:t>No debe doler, simplemente notar tensión</a:t>
            </a:r>
          </a:p>
        </p:txBody>
      </p:sp>
      <p:pic>
        <p:nvPicPr>
          <p:cNvPr id="36" name="Picture 2" descr="El Deporte, Estiramiento, Gimnasio, Niña, Neg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50" y="4029640"/>
            <a:ext cx="2451242" cy="1631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Personas, Mujer, Yoga, Meditación, Gimnasio, De Sal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29641"/>
            <a:ext cx="2447412" cy="1631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Ejercicio, Gimnasio, Estiramiento, Ejercici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294" y="4027063"/>
            <a:ext cx="2447411" cy="1631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01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BB008975-1187-4459-817C-48072FAFB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552" y="-100013"/>
            <a:ext cx="6858000" cy="685800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65602" y="6433046"/>
            <a:ext cx="2133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24</a:t>
            </a:fld>
            <a:endParaRPr lang="es-ES" dirty="0"/>
          </a:p>
        </p:txBody>
      </p:sp>
      <p:grpSp>
        <p:nvGrpSpPr>
          <p:cNvPr id="20" name="19 Grupo"/>
          <p:cNvGrpSpPr/>
          <p:nvPr/>
        </p:nvGrpSpPr>
        <p:grpSpPr>
          <a:xfrm>
            <a:off x="3323030" y="257455"/>
            <a:ext cx="4148956" cy="506107"/>
            <a:chOff x="3249878" y="915823"/>
            <a:chExt cx="4148956" cy="506107"/>
          </a:xfrm>
        </p:grpSpPr>
        <p:sp>
          <p:nvSpPr>
            <p:cNvPr id="18" name="17 Rectángulo"/>
            <p:cNvSpPr/>
            <p:nvPr/>
          </p:nvSpPr>
          <p:spPr>
            <a:xfrm>
              <a:off x="3852351" y="923062"/>
              <a:ext cx="3546483" cy="49163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INTENSIDAD DEL EJERCICIO</a:t>
              </a:r>
            </a:p>
          </p:txBody>
        </p:sp>
        <p:sp>
          <p:nvSpPr>
            <p:cNvPr id="19" name="18 Triángulo rectángulo"/>
            <p:cNvSpPr/>
            <p:nvPr/>
          </p:nvSpPr>
          <p:spPr>
            <a:xfrm rot="16200000">
              <a:off x="3298061" y="867640"/>
              <a:ext cx="506107" cy="602473"/>
            </a:xfrm>
            <a:prstGeom prst="rt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2965394024"/>
              </p:ext>
            </p:extLst>
          </p:nvPr>
        </p:nvGraphicFramePr>
        <p:xfrm>
          <a:off x="670740" y="1486387"/>
          <a:ext cx="7802519" cy="4112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5" name="24 Grupo"/>
          <p:cNvGrpSpPr/>
          <p:nvPr/>
        </p:nvGrpSpPr>
        <p:grpSpPr>
          <a:xfrm>
            <a:off x="1992847" y="5941416"/>
            <a:ext cx="4050540" cy="491630"/>
            <a:chOff x="3348294" y="923062"/>
            <a:chExt cx="4050540" cy="491630"/>
          </a:xfrm>
        </p:grpSpPr>
        <p:sp>
          <p:nvSpPr>
            <p:cNvPr id="26" name="25 Rectángulo"/>
            <p:cNvSpPr/>
            <p:nvPr/>
          </p:nvSpPr>
          <p:spPr>
            <a:xfrm>
              <a:off x="3852351" y="923062"/>
              <a:ext cx="3546483" cy="49163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TEST DEL HABLA</a:t>
              </a:r>
            </a:p>
          </p:txBody>
        </p:sp>
        <p:sp>
          <p:nvSpPr>
            <p:cNvPr id="27" name="26 Triángulo rectángulo"/>
            <p:cNvSpPr/>
            <p:nvPr/>
          </p:nvSpPr>
          <p:spPr>
            <a:xfrm rot="16200000">
              <a:off x="3354508" y="916849"/>
              <a:ext cx="491629" cy="504057"/>
            </a:xfrm>
            <a:prstGeom prst="rtTriangl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704471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61972CB-BF07-4093-995A-C9BC71549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89" y="27137"/>
            <a:ext cx="6809822" cy="6803726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25</a:t>
            </a:fld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470006" y="678333"/>
            <a:ext cx="6243607" cy="725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ESTRATEGIAS PARA AUMENTAR LA ACTIVIDAD FÍSICA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20144" y="1369338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Marcarse objetivos alcanzables.  Por ejemplo, dar como </a:t>
            </a:r>
            <a:r>
              <a:rPr lang="es-ES" b="1" dirty="0">
                <a:latin typeface="Tw Cen MT" panose="020B0602020104020603" pitchFamily="34" charset="0"/>
              </a:rPr>
              <a:t>mínimo 10000 pasos diarios</a:t>
            </a:r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latin typeface="Tw Cen MT" panose="020B0602020104020603" pitchFamily="34" charset="0"/>
              </a:rPr>
              <a:t>Desplazarse andando o en bici </a:t>
            </a:r>
            <a:r>
              <a:rPr lang="es-ES" dirty="0">
                <a:latin typeface="Tw Cen MT" panose="020B0602020104020603" pitchFamily="34" charset="0"/>
              </a:rPr>
              <a:t>hasta el lugar de trabajo o de estudio. En el caso de que haga falta coger transporte público, intentar tomarlo en la parada más alejada posible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Evitar el uso del ascensor. </a:t>
            </a:r>
            <a:r>
              <a:rPr lang="es-ES" b="1" dirty="0">
                <a:latin typeface="Tw Cen MT" panose="020B0602020104020603" pitchFamily="34" charset="0"/>
              </a:rPr>
              <a:t>Priorizar el uso de las escaleras</a:t>
            </a:r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Practicar deporte en compañía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Planificar el ejercicio físico de forma individualizada y progresiva.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w Cen MT" panose="020B06020201040206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w Cen MT" panose="020B0602020104020603" pitchFamily="34" charset="0"/>
              </a:rPr>
              <a:t>Estar actualizado en las actividades ofertadas por los centros deportivos más próximos u organizadas por el ayuntamiento.</a:t>
            </a:r>
          </a:p>
          <a:p>
            <a:pPr marL="285750" indent="-285750" algn="just"/>
            <a:endParaRPr lang="es-E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70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ondo suave con una linda mancha de acuarela azul vector gratuito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0" y="53171"/>
            <a:ext cx="6804829" cy="680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26</a:t>
            </a:fld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2192404" y="294294"/>
            <a:ext cx="5328592" cy="4916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EJEMPLO DE CALENDARIO SEMANAL</a:t>
            </a:r>
          </a:p>
        </p:txBody>
      </p:sp>
      <p:sp>
        <p:nvSpPr>
          <p:cNvPr id="5" name="4 Triángulo rectángulo"/>
          <p:cNvSpPr/>
          <p:nvPr/>
        </p:nvSpPr>
        <p:spPr>
          <a:xfrm rot="5400000" flipV="1">
            <a:off x="1694561" y="288080"/>
            <a:ext cx="491629" cy="504057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760322"/>
              </p:ext>
            </p:extLst>
          </p:nvPr>
        </p:nvGraphicFramePr>
        <p:xfrm>
          <a:off x="264951" y="1163558"/>
          <a:ext cx="6096000" cy="37895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014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LUNES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0" dirty="0">
                          <a:latin typeface="Tw Cen MT" panose="020B0602020104020603" pitchFamily="34" charset="0"/>
                        </a:rPr>
                        <a:t>Calentamiento</a:t>
                      </a:r>
                      <a:r>
                        <a:rPr lang="es-ES" sz="1400" b="0" baseline="0" dirty="0">
                          <a:latin typeface="Tw Cen MT" panose="020B0602020104020603" pitchFamily="34" charset="0"/>
                        </a:rPr>
                        <a:t> + </a:t>
                      </a:r>
                      <a:r>
                        <a:rPr lang="es-ES" sz="1400" b="0" dirty="0">
                          <a:latin typeface="Tw Cen MT" panose="020B0602020104020603" pitchFamily="34" charset="0"/>
                        </a:rPr>
                        <a:t>45’ minutos de montar en</a:t>
                      </a:r>
                      <a:r>
                        <a:rPr lang="es-ES" sz="1400" b="0" baseline="0" dirty="0">
                          <a:latin typeface="Tw Cen MT" panose="020B0602020104020603" pitchFamily="34" charset="0"/>
                        </a:rPr>
                        <a:t> bicicleta, aerobic, correr o practicar algún deporte + Estiramientos</a:t>
                      </a:r>
                      <a:endParaRPr lang="es-ES" sz="1400" b="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14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MARTES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w Cen MT" panose="020B0602020104020603" pitchFamily="34" charset="0"/>
                        </a:rPr>
                        <a:t>Rutina de fortalecimiento</a:t>
                      </a:r>
                      <a:r>
                        <a:rPr lang="es-ES" sz="1400" baseline="0" dirty="0">
                          <a:latin typeface="Tw Cen MT" panose="020B0602020104020603" pitchFamily="34" charset="0"/>
                        </a:rPr>
                        <a:t> muscular</a:t>
                      </a:r>
                      <a:endParaRPr lang="es-ES" sz="1400" b="1" baseline="0" dirty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s-ES" sz="1400" baseline="0" dirty="0">
                          <a:latin typeface="Tw Cen MT" panose="020B0602020104020603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es-ES" sz="1400" baseline="0" dirty="0">
                          <a:latin typeface="Tw Cen MT" panose="020B0602020104020603" pitchFamily="34" charset="0"/>
                        </a:rPr>
                        <a:t>Ejercicios de estiramiento</a:t>
                      </a:r>
                      <a:endParaRPr lang="es-ES" sz="14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14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MIÉRCOLES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latin typeface="Tw Cen MT" panose="020B0602020104020603" pitchFamily="34" charset="0"/>
                        </a:rPr>
                        <a:t>Calentamiento</a:t>
                      </a:r>
                      <a:r>
                        <a:rPr lang="es-ES" sz="1400" b="0" baseline="0" dirty="0">
                          <a:latin typeface="Tw Cen MT" panose="020B0602020104020603" pitchFamily="34" charset="0"/>
                        </a:rPr>
                        <a:t> + </a:t>
                      </a:r>
                      <a:r>
                        <a:rPr lang="es-ES" sz="1400" b="0" dirty="0">
                          <a:latin typeface="Tw Cen MT" panose="020B0602020104020603" pitchFamily="34" charset="0"/>
                        </a:rPr>
                        <a:t>45’ minutos de montar en</a:t>
                      </a:r>
                      <a:r>
                        <a:rPr lang="es-ES" sz="1400" b="0" baseline="0" dirty="0">
                          <a:latin typeface="Tw Cen MT" panose="020B0602020104020603" pitchFamily="34" charset="0"/>
                        </a:rPr>
                        <a:t> bicicleta, aerobic, correr o practicar algún deporte + Estiramientos</a:t>
                      </a:r>
                      <a:endParaRPr lang="es-ES" sz="1400" b="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14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JUEVES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latin typeface="Tw Cen MT" panose="020B0602020104020603" pitchFamily="34" charset="0"/>
                        </a:rPr>
                        <a:t>Descanso</a:t>
                      </a:r>
                      <a:r>
                        <a:rPr lang="es-ES" sz="1400" baseline="0" dirty="0">
                          <a:latin typeface="Tw Cen MT" panose="020B0602020104020603" pitchFamily="34" charset="0"/>
                        </a:rPr>
                        <a:t>. Actividad diaria normal</a:t>
                      </a:r>
                      <a:endParaRPr lang="es-ES" sz="14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14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VIERNES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latin typeface="Tw Cen MT" panose="020B0602020104020603" pitchFamily="34" charset="0"/>
                        </a:rPr>
                        <a:t>Calentamiento</a:t>
                      </a:r>
                      <a:r>
                        <a:rPr lang="es-ES" sz="1400" b="0" baseline="0" dirty="0">
                          <a:latin typeface="Tw Cen MT" panose="020B0602020104020603" pitchFamily="34" charset="0"/>
                        </a:rPr>
                        <a:t> + </a:t>
                      </a:r>
                      <a:r>
                        <a:rPr lang="es-ES" sz="1400" b="0" dirty="0">
                          <a:latin typeface="Tw Cen MT" panose="020B0602020104020603" pitchFamily="34" charset="0"/>
                        </a:rPr>
                        <a:t>45’ minutos de montar en</a:t>
                      </a:r>
                      <a:r>
                        <a:rPr lang="es-ES" sz="1400" b="0" baseline="0" dirty="0">
                          <a:latin typeface="Tw Cen MT" panose="020B0602020104020603" pitchFamily="34" charset="0"/>
                        </a:rPr>
                        <a:t> bicicleta, aerobic, correr o practicar algún deporte + Estiramientos</a:t>
                      </a:r>
                      <a:endParaRPr lang="es-ES" sz="1400" b="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14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SÁBADO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w Cen MT" panose="020B0602020104020603" pitchFamily="34" charset="0"/>
                        </a:rPr>
                        <a:t>Rutina de fortalecimiento</a:t>
                      </a:r>
                      <a:r>
                        <a:rPr lang="es-ES" sz="1400" baseline="0" dirty="0">
                          <a:latin typeface="Tw Cen MT" panose="020B0602020104020603" pitchFamily="34" charset="0"/>
                        </a:rPr>
                        <a:t> muscular</a:t>
                      </a:r>
                      <a:endParaRPr lang="es-ES" sz="1400" b="1" baseline="0" dirty="0">
                        <a:latin typeface="Tw Cen MT" panose="020B0602020104020603" pitchFamily="34" charset="0"/>
                      </a:endParaRPr>
                    </a:p>
                    <a:p>
                      <a:pPr algn="ctr"/>
                      <a:r>
                        <a:rPr lang="es-ES" sz="1400" b="1" baseline="0" dirty="0">
                          <a:latin typeface="Tw Cen MT" panose="020B0602020104020603" pitchFamily="34" charset="0"/>
                        </a:rPr>
                        <a:t>+</a:t>
                      </a:r>
                    </a:p>
                    <a:p>
                      <a:pPr algn="ctr"/>
                      <a:r>
                        <a:rPr lang="es-ES" sz="1400" baseline="0" dirty="0">
                          <a:latin typeface="Tw Cen MT" panose="020B0602020104020603" pitchFamily="34" charset="0"/>
                        </a:rPr>
                        <a:t>Ejercicios de estiramiento</a:t>
                      </a:r>
                      <a:endParaRPr lang="es-ES" sz="14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14">
                <a:tc>
                  <a:txBody>
                    <a:bodyPr/>
                    <a:lstStyle/>
                    <a:p>
                      <a:pPr algn="ctr"/>
                      <a:r>
                        <a:rPr lang="es-E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anose="020B0602020104020603" pitchFamily="34" charset="0"/>
                        </a:rPr>
                        <a:t>DOMINGO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Tw Cen MT" panose="020B0602020104020603" pitchFamily="34" charset="0"/>
                        </a:rPr>
                        <a:t>Descanso. Actividad diaria normal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21055" y="4934898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Tw Cen MT" panose="020B0602020104020603" pitchFamily="34" charset="0"/>
              </a:rPr>
              <a:t>Esto es un esquema de cómo podría repartirse la actividad física semanal. Se recomienda que sea </a:t>
            </a:r>
            <a:r>
              <a:rPr lang="es-ES" sz="1600" b="1" dirty="0">
                <a:latin typeface="Tw Cen MT" panose="020B0602020104020603" pitchFamily="34" charset="0"/>
              </a:rPr>
              <a:t>dinámica</a:t>
            </a:r>
            <a:r>
              <a:rPr lang="es-ES" sz="1600" dirty="0">
                <a:latin typeface="Tw Cen MT" panose="020B0602020104020603" pitchFamily="34" charset="0"/>
              </a:rPr>
              <a:t>, </a:t>
            </a:r>
            <a:r>
              <a:rPr lang="es-ES" sz="1600" b="1" dirty="0">
                <a:latin typeface="Tw Cen MT" panose="020B0602020104020603" pitchFamily="34" charset="0"/>
              </a:rPr>
              <a:t>evitando periodos prolongados de sedentarismo</a:t>
            </a:r>
            <a:r>
              <a:rPr lang="es-ES" sz="1600" dirty="0">
                <a:latin typeface="Tw Cen MT" panose="020B0602020104020603" pitchFamily="34" charset="0"/>
              </a:rPr>
              <a:t>.</a:t>
            </a:r>
          </a:p>
          <a:p>
            <a:pPr algn="just"/>
            <a:r>
              <a:rPr lang="es-ES" sz="1600" dirty="0">
                <a:latin typeface="Tw Cen MT" panose="020B0602020104020603" pitchFamily="34" charset="0"/>
              </a:rPr>
              <a:t>Las actividades o ejercicios que se realicen deben presentar un </a:t>
            </a:r>
            <a:r>
              <a:rPr lang="es-ES" sz="1600" b="1" dirty="0">
                <a:latin typeface="Tw Cen MT" panose="020B0602020104020603" pitchFamily="34" charset="0"/>
              </a:rPr>
              <a:t>esfuerzo progresivo</a:t>
            </a:r>
            <a:r>
              <a:rPr lang="es-ES" sz="1600" dirty="0">
                <a:latin typeface="Tw Cen MT" panose="020B0602020104020603" pitchFamily="34" charset="0"/>
              </a:rPr>
              <a:t>, de esta forma se tolerarán mejor y se evitarán lesiones.</a:t>
            </a:r>
          </a:p>
        </p:txBody>
      </p:sp>
      <p:graphicFrame>
        <p:nvGraphicFramePr>
          <p:cNvPr id="14" name="13 Diagrama"/>
          <p:cNvGraphicFramePr/>
          <p:nvPr/>
        </p:nvGraphicFramePr>
        <p:xfrm>
          <a:off x="6711696" y="1536192"/>
          <a:ext cx="2121408" cy="346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81872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2791" t="20552" r="13980" b="6250"/>
          <a:stretch>
            <a:fillRect/>
          </a:stretch>
        </p:blipFill>
        <p:spPr bwMode="auto">
          <a:xfrm>
            <a:off x="146303" y="1282575"/>
            <a:ext cx="8851392" cy="497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>
            <a:extLst>
              <a:ext uri="{FF2B5EF4-FFF2-40B4-BE49-F238E27FC236}">
                <a16:creationId xmlns:a16="http://schemas.microsoft.com/office/drawing/2014/main" id="{5949F396-2217-481D-A369-18E3FB2078A4}"/>
              </a:ext>
            </a:extLst>
          </p:cNvPr>
          <p:cNvSpPr/>
          <p:nvPr/>
        </p:nvSpPr>
        <p:spPr>
          <a:xfrm>
            <a:off x="1450196" y="409880"/>
            <a:ext cx="6243607" cy="7250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TABLA DE EJERCICIOS PARA MANTENERSE EN FORMA </a:t>
            </a:r>
          </a:p>
        </p:txBody>
      </p:sp>
    </p:spTree>
    <p:extLst>
      <p:ext uri="{BB962C8B-B14F-4D97-AF65-F5344CB8AC3E}">
        <p14:creationId xmlns:p14="http://schemas.microsoft.com/office/powerpoint/2010/main" val="2529604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Valor calórico de los nutrientes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Hidratos de carbono</a:t>
            </a:r>
          </a:p>
          <a:p>
            <a:r>
              <a:rPr lang="es-ES" dirty="0"/>
              <a:t>Proteínas</a:t>
            </a:r>
          </a:p>
          <a:p>
            <a:r>
              <a:rPr lang="es-ES" dirty="0"/>
              <a:t>Grasas</a:t>
            </a:r>
          </a:p>
          <a:p>
            <a:endParaRPr lang="es-ES" dirty="0"/>
          </a:p>
        </p:txBody>
      </p:sp>
      <p:pic>
        <p:nvPicPr>
          <p:cNvPr id="4" name="Picture 3" descr="C:\Gar\TEMAS\Nyd\Temas\N02ener\BOMBA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374" y="799293"/>
            <a:ext cx="2597852" cy="47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187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669925" y="12700"/>
          <a:ext cx="3776663" cy="683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S Org Chart" r:id="rId2" imgW="2253872" imgH="4082672" progId="">
                  <p:embed followColorScheme="full"/>
                </p:oleObj>
              </mc:Choice>
              <mc:Fallback>
                <p:oleObj name="MS Org Chart" r:id="rId2" imgW="2253872" imgH="4082672" progId="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2700"/>
                        <a:ext cx="3776663" cy="683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953000" y="457200"/>
            <a:ext cx="3733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b="1">
                <a:solidFill>
                  <a:srgbClr val="FF0000"/>
                </a:solidFill>
                <a:latin typeface="Arial" charset="0"/>
              </a:rPr>
              <a:t>Energía total de los alimentos</a:t>
            </a:r>
            <a:endParaRPr lang="es-ES_tradnl" altLang="es-ES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5029200" y="5105400"/>
            <a:ext cx="3733800" cy="457200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b="1">
                <a:solidFill>
                  <a:srgbClr val="FFFF00"/>
                </a:solidFill>
                <a:latin typeface="Arial" charset="0"/>
              </a:rPr>
              <a:t>Energía metabolizable</a:t>
            </a:r>
            <a:endParaRPr lang="es-ES_tradnl" altLang="es-ES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4953000" y="3429000"/>
            <a:ext cx="3733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b="1">
                <a:latin typeface="Arial" charset="0"/>
              </a:rPr>
              <a:t>Energía digestible aparente</a:t>
            </a:r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583273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Balance energético</a:t>
            </a:r>
          </a:p>
        </p:txBody>
      </p:sp>
      <p:pic>
        <p:nvPicPr>
          <p:cNvPr id="3074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25" y="2142148"/>
            <a:ext cx="3139790" cy="26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5576" y="1323872"/>
            <a:ext cx="187220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INGRESOS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953069" y="1373151"/>
            <a:ext cx="1872208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GASTOS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987824" y="5517232"/>
            <a:ext cx="3171307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RESERVAS TEJIDO GRASO</a:t>
            </a:r>
          </a:p>
        </p:txBody>
      </p:sp>
      <p:sp>
        <p:nvSpPr>
          <p:cNvPr id="11" name="10 Flecha abajo"/>
          <p:cNvSpPr/>
          <p:nvPr/>
        </p:nvSpPr>
        <p:spPr>
          <a:xfrm rot="10800000">
            <a:off x="4322788" y="4733135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3851920" y="4733135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08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Valores calóricos en el etiquetado de alimentos (Reglamento 1169/2011)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16995087"/>
              </p:ext>
            </p:extLst>
          </p:nvPr>
        </p:nvGraphicFramePr>
        <p:xfrm>
          <a:off x="395536" y="1700808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Hidratos de carbono (salvo los polialcoholes)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kJ/g — 4 kcal/g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Polialcoholes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kJ/g — 2,4 kcal/g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Proteínas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kJ/g — 4 kcal/g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Grasas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 kJ/g — 9 kcal/g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Salatrim</a:t>
                      </a: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kJ/g — 6 kcal/g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alcohol (etanol)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kJ/g — 7 kcal/g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Ácidos orgánicos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kJ/g — 3 kcal/g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Fibra alimentaria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kJ/g — 2 kcal/g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Eritritol</a:t>
                      </a: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 kJ/g — 0 kcal/g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41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Algunos ejemplos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3358191" cy="194421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2304256" cy="230425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346035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Cerveza 330ml = 111 Kcal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499992" y="38051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Una copa125ml = 84Kcal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2" y="4653136"/>
            <a:ext cx="1914525" cy="113347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674" y="1594235"/>
            <a:ext cx="1405782" cy="205078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948264" y="4001177"/>
            <a:ext cx="2081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 cubata 330K</a:t>
            </a:r>
            <a:r>
              <a:rPr lang="es-ES" i="1" dirty="0"/>
              <a:t>cal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827584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Una cucharada de aceite  100 Kcal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93" y="4669944"/>
            <a:ext cx="2076709" cy="139480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6156176" y="6021288"/>
            <a:ext cx="287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Una palmera 580 Kcal</a:t>
            </a:r>
          </a:p>
        </p:txBody>
      </p:sp>
    </p:spTree>
    <p:extLst>
      <p:ext uri="{BB962C8B-B14F-4D97-AF65-F5344CB8AC3E}">
        <p14:creationId xmlns:p14="http://schemas.microsoft.com/office/powerpoint/2010/main" val="3902338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11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GASTO ENRGÉTICO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GASTO ENERGÉTICO  TOTAL</a:t>
            </a:r>
          </a:p>
          <a:p>
            <a:pPr lvl="1"/>
            <a:r>
              <a:rPr lang="es-ES" dirty="0"/>
              <a:t>Definición: </a:t>
            </a:r>
            <a:r>
              <a:rPr lang="es-ES_tradnl" dirty="0"/>
              <a:t>El requerimiento energético de un individuo se define como la cantidad de energía necesaria para mantener la salud, el crecimiento y un nivel apropiado de actividad física. </a:t>
            </a:r>
            <a:endParaRPr lang="es-ES" dirty="0"/>
          </a:p>
          <a:p>
            <a:r>
              <a:rPr lang="es-ES" dirty="0"/>
              <a:t>GASTO ENERGÉTICO EN REPOSO (GER)</a:t>
            </a:r>
          </a:p>
          <a:p>
            <a:r>
              <a:rPr lang="es-ES_tradnl" b="1" dirty="0"/>
              <a:t>El gasto energético en reposo</a:t>
            </a:r>
            <a:r>
              <a:rPr lang="es-ES_tradnl" dirty="0"/>
              <a:t> es aquella fracción del gasto energético destinada al mantenimiento de las funciones vitales. Se determina en el individuo en reposo, tendido en posición horizontal, despierto, en estado de calma emocional y a una temperatura de 18-20º.</a:t>
            </a:r>
            <a:r>
              <a:rPr lang="es-ES" dirty="0"/>
              <a:t> Se puede medir mediante calorimetría directa (cámara calorimétrica), calorimetría indirecta (</a:t>
            </a:r>
            <a:r>
              <a:rPr lang="es-ES" dirty="0" err="1"/>
              <a:t>respirómetro</a:t>
            </a:r>
            <a:r>
              <a:rPr lang="es-ES" dirty="0"/>
              <a:t>).</a:t>
            </a:r>
          </a:p>
          <a:p>
            <a:endParaRPr lang="es-ES" dirty="0"/>
          </a:p>
          <a:p>
            <a:r>
              <a:rPr lang="es-ES" dirty="0"/>
              <a:t>ACTIVIDAD FÍSICA</a:t>
            </a:r>
          </a:p>
        </p:txBody>
      </p:sp>
    </p:spTree>
    <p:extLst>
      <p:ext uri="{BB962C8B-B14F-4D97-AF65-F5344CB8AC3E}">
        <p14:creationId xmlns:p14="http://schemas.microsoft.com/office/powerpoint/2010/main" val="390438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Medida del Gasto Energético en Reposo</a:t>
            </a:r>
          </a:p>
        </p:txBody>
      </p:sp>
      <p:pic>
        <p:nvPicPr>
          <p:cNvPr id="4" name="Picture 2" descr="C:\Gar\TEMAS\Nyd\Temas\N02ener\CALDIR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541837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11560" y="148478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Calorimetría directa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721349" y="16323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Calorimetría indirecta</a:t>
            </a:r>
          </a:p>
        </p:txBody>
      </p:sp>
      <p:pic>
        <p:nvPicPr>
          <p:cNvPr id="8" name="Picture 3" descr="C:\Gar\TEMAS\Nyd\Temas\N02ener\canopy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04" y="3140968"/>
            <a:ext cx="3202513" cy="186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3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Factores que influyen en el gasto energético en reposo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Fisiológicos</a:t>
            </a:r>
          </a:p>
          <a:p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ES" dirty="0"/>
              <a:t>Patológicos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s-ES" dirty="0"/>
              <a:t>Sexo</a:t>
            </a:r>
          </a:p>
          <a:p>
            <a:r>
              <a:rPr lang="es-ES" dirty="0"/>
              <a:t>Edad</a:t>
            </a:r>
          </a:p>
          <a:p>
            <a:r>
              <a:rPr lang="es-ES" dirty="0"/>
              <a:t>Peso</a:t>
            </a:r>
          </a:p>
          <a:p>
            <a:r>
              <a:rPr lang="es-ES" dirty="0"/>
              <a:t>Altura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/>
              <a:t>Fiebre</a:t>
            </a:r>
          </a:p>
          <a:p>
            <a:r>
              <a:rPr lang="es-ES" dirty="0"/>
              <a:t>Cáncer</a:t>
            </a:r>
          </a:p>
          <a:p>
            <a:r>
              <a:rPr lang="es-ES" dirty="0"/>
              <a:t>Hipertiroidismo</a:t>
            </a:r>
          </a:p>
          <a:p>
            <a:r>
              <a:rPr lang="es-ES" dirty="0"/>
              <a:t>Hipotiroidismo</a:t>
            </a:r>
          </a:p>
          <a:p>
            <a:r>
              <a:rPr lang="es-ES" dirty="0"/>
              <a:t>Tabaco</a:t>
            </a:r>
          </a:p>
          <a:p>
            <a:r>
              <a:rPr lang="es-ES" dirty="0"/>
              <a:t>Algunos fármacos </a:t>
            </a:r>
          </a:p>
        </p:txBody>
      </p:sp>
    </p:spTree>
    <p:extLst>
      <p:ext uri="{BB962C8B-B14F-4D97-AF65-F5344CB8AC3E}">
        <p14:creationId xmlns:p14="http://schemas.microsoft.com/office/powerpoint/2010/main" val="402662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" t="-185" r="-270" b="-185"/>
          <a:stretch>
            <a:fillRect/>
          </a:stretch>
        </p:blipFill>
        <p:spPr bwMode="auto">
          <a:xfrm rot="16200000">
            <a:off x="949477" y="-865852"/>
            <a:ext cx="7245048" cy="91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81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Fórmulas de la FAO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 rot="10800000">
            <a:off x="457200" y="1219200"/>
            <a:ext cx="8229600" cy="4937760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39552" y="1340768"/>
          <a:ext cx="7726429" cy="4821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5738454" imgH="3581751" progId="Word.Document.12">
                  <p:embed/>
                </p:oleObj>
              </mc:Choice>
              <mc:Fallback>
                <p:oleObj name="Documento" r:id="rId2" imgW="5738454" imgH="3581751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7726429" cy="4821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FACTORES DE ACTIVIDAD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23528" y="2276872"/>
          <a:ext cx="8162359" cy="239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5535705" imgH="1625320" progId="Word.Document.12">
                  <p:embed/>
                </p:oleObj>
              </mc:Choice>
              <mc:Fallback>
                <p:oleObj name="Documento" r:id="rId2" imgW="5535705" imgH="162532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76872"/>
                        <a:ext cx="8162359" cy="2396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697</TotalTime>
  <Words>1774</Words>
  <Application>Microsoft Office PowerPoint</Application>
  <PresentationFormat>Presentación en pantalla (4:3)</PresentationFormat>
  <Paragraphs>362</Paragraphs>
  <Slides>32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Arial</vt:lpstr>
      <vt:lpstr>Bookman Old Style</vt:lpstr>
      <vt:lpstr>Calibri</vt:lpstr>
      <vt:lpstr>Gill Sans MT</vt:lpstr>
      <vt:lpstr>Times New Roman</vt:lpstr>
      <vt:lpstr>Tw Cen MT</vt:lpstr>
      <vt:lpstr>Wingdings</vt:lpstr>
      <vt:lpstr>Wingdings 3</vt:lpstr>
      <vt:lpstr>Origen</vt:lpstr>
      <vt:lpstr>Foto de Photo Editor</vt:lpstr>
      <vt:lpstr>Documento</vt:lpstr>
      <vt:lpstr>MS Org Chart</vt:lpstr>
      <vt:lpstr>Alimentación saludable  Actividad 1 Metabolismo energético</vt:lpstr>
      <vt:lpstr>Guión de la actividad</vt:lpstr>
      <vt:lpstr>Balance energético</vt:lpstr>
      <vt:lpstr>GASTO ENRGÉTICO</vt:lpstr>
      <vt:lpstr>Medida del Gasto Energético en Reposo</vt:lpstr>
      <vt:lpstr>Factores que influyen en el gasto energético en reposo</vt:lpstr>
      <vt:lpstr>Presentación de PowerPoint</vt:lpstr>
      <vt:lpstr>Fórmulas de la FAO</vt:lpstr>
      <vt:lpstr>FACTORES DE ACTIVIDAD</vt:lpstr>
      <vt:lpstr>Presentación de PowerPoint</vt:lpstr>
      <vt:lpstr>Requerimiento calórico medio de varores</vt:lpstr>
      <vt:lpstr>Requerimiento calórico medio de mujeres</vt:lpstr>
      <vt:lpstr>Gasto energético por actividades</vt:lpstr>
      <vt:lpstr>Presentación de PowerPoint</vt:lpstr>
      <vt:lpstr>Actividad física para niños</vt:lpstr>
      <vt:lpstr>Gasto energético en distintas 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Valor calórico de los nutrientes</vt:lpstr>
      <vt:lpstr>Presentación de PowerPoint</vt:lpstr>
      <vt:lpstr>Valores calóricos en el etiquetado de alimentos (Reglamento 1169/2011)</vt:lpstr>
      <vt:lpstr>Algunos ejemplos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Metabolismo energético</dc:title>
  <dc:creator>mcparrilla</dc:creator>
  <cp:lastModifiedBy>MARIA DEL CARMEN</cp:lastModifiedBy>
  <cp:revision>35</cp:revision>
  <dcterms:created xsi:type="dcterms:W3CDTF">2016-02-11T16:42:14Z</dcterms:created>
  <dcterms:modified xsi:type="dcterms:W3CDTF">2022-10-09T06:58:15Z</dcterms:modified>
</cp:coreProperties>
</file>